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77" r:id="rId2"/>
    <p:sldId id="256" r:id="rId3"/>
    <p:sldId id="433" r:id="rId4"/>
    <p:sldId id="459" r:id="rId5"/>
    <p:sldId id="436" r:id="rId6"/>
    <p:sldId id="435" r:id="rId7"/>
    <p:sldId id="485" r:id="rId8"/>
    <p:sldId id="431" r:id="rId9"/>
    <p:sldId id="482" r:id="rId10"/>
    <p:sldId id="478" r:id="rId11"/>
    <p:sldId id="487" r:id="rId12"/>
    <p:sldId id="429" r:id="rId13"/>
    <p:sldId id="465" r:id="rId14"/>
    <p:sldId id="289" r:id="rId15"/>
    <p:sldId id="475" r:id="rId16"/>
    <p:sldId id="438" r:id="rId17"/>
    <p:sldId id="439" r:id="rId18"/>
    <p:sldId id="445" r:id="rId19"/>
    <p:sldId id="466" r:id="rId20"/>
    <p:sldId id="479" r:id="rId21"/>
    <p:sldId id="292" r:id="rId22"/>
    <p:sldId id="447" r:id="rId23"/>
    <p:sldId id="448" r:id="rId24"/>
    <p:sldId id="449" r:id="rId25"/>
    <p:sldId id="291" r:id="rId26"/>
    <p:sldId id="476" r:id="rId27"/>
    <p:sldId id="480" r:id="rId28"/>
    <p:sldId id="452" r:id="rId29"/>
    <p:sldId id="464" r:id="rId30"/>
    <p:sldId id="456" r:id="rId31"/>
    <p:sldId id="458" r:id="rId32"/>
    <p:sldId id="467" r:id="rId33"/>
    <p:sldId id="300" r:id="rId34"/>
    <p:sldId id="484" r:id="rId35"/>
    <p:sldId id="265" r:id="rId36"/>
    <p:sldId id="483" r:id="rId37"/>
    <p:sldId id="481" r:id="rId38"/>
    <p:sldId id="460" r:id="rId39"/>
    <p:sldId id="462" r:id="rId40"/>
    <p:sldId id="486" r:id="rId41"/>
    <p:sldId id="492" r:id="rId42"/>
    <p:sldId id="463" r:id="rId43"/>
    <p:sldId id="491" r:id="rId44"/>
    <p:sldId id="488" r:id="rId45"/>
    <p:sldId id="489" r:id="rId46"/>
    <p:sldId id="493" r:id="rId4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Llhr6eJqVcawaYifo4/OQ==" hashData="qHXXv4RZT9HIrkCHS7vgiJ3MRHHN7dUfaifS43OnXsbIRPsX1j7MRCDR8bYDUqx7fme+pBfobwgMsti5X6GLqw=="/>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A62872-87BE-AC73-0173-952FA34B295D}" name="tsunoda haruka" initials="ht" userId="S::h-tsunoda@ntj.jac.go.jp::9e6cb06b-2685-4d6a-a3dd-8c275aa328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68" autoAdjust="0"/>
    <p:restoredTop sz="93099" autoAdjust="0"/>
  </p:normalViewPr>
  <p:slideViewPr>
    <p:cSldViewPr snapToGrid="0">
      <p:cViewPr varScale="1">
        <p:scale>
          <a:sx n="51" d="100"/>
          <a:sy n="51" d="100"/>
        </p:scale>
        <p:origin x="92" y="4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15AEF-4B94-483F-807C-BAC893C36828}" type="datetimeFigureOut">
              <a:rPr kumimoji="1" lang="ja-JP" altLang="en-US" smtClean="0"/>
              <a:t>2026/3/25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FAF6A-24F4-4A77-9E93-1F174B721486}" type="slidenum">
              <a:rPr kumimoji="1" lang="ja-JP" altLang="en-US" smtClean="0"/>
              <a:t>‹#›</a:t>
            </a:fld>
            <a:endParaRPr kumimoji="1" lang="ja-JP" altLang="en-US"/>
          </a:p>
        </p:txBody>
      </p:sp>
    </p:spTree>
    <p:extLst>
      <p:ext uri="{BB962C8B-B14F-4D97-AF65-F5344CB8AC3E}">
        <p14:creationId xmlns:p14="http://schemas.microsoft.com/office/powerpoint/2010/main" val="2452134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5FAF6A-24F4-4A77-9E93-1F174B721486}" type="slidenum">
              <a:rPr kumimoji="1" lang="ja-JP" altLang="en-US" smtClean="0"/>
              <a:t>1</a:t>
            </a:fld>
            <a:endParaRPr kumimoji="1" lang="ja-JP" altLang="en-US"/>
          </a:p>
        </p:txBody>
      </p:sp>
    </p:spTree>
    <p:extLst>
      <p:ext uri="{BB962C8B-B14F-4D97-AF65-F5344CB8AC3E}">
        <p14:creationId xmlns:p14="http://schemas.microsoft.com/office/powerpoint/2010/main" val="351221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8D4FFCB-6D27-4DC2-905F-00024D78C43B}" type="slidenum">
              <a:rPr kumimoji="1" lang="ja-JP" altLang="en-US" smtClean="0"/>
              <a:t>12</a:t>
            </a:fld>
            <a:endParaRPr kumimoji="1" lang="ja-JP" altLang="en-US"/>
          </a:p>
        </p:txBody>
      </p:sp>
    </p:spTree>
    <p:extLst>
      <p:ext uri="{BB962C8B-B14F-4D97-AF65-F5344CB8AC3E}">
        <p14:creationId xmlns:p14="http://schemas.microsoft.com/office/powerpoint/2010/main" val="335038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D89CC-CBBB-6ED9-FAAC-C2F0D5AC06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3A43BA-E282-E25A-7C06-461B2CDFB75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1F2A02-1D3D-212F-9110-94ABA809C0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0CD3D71-1997-9D6F-A39B-A41D6E704985}"/>
              </a:ext>
            </a:extLst>
          </p:cNvPr>
          <p:cNvSpPr>
            <a:spLocks noGrp="1"/>
          </p:cNvSpPr>
          <p:nvPr>
            <p:ph type="sldNum" sz="quarter" idx="5"/>
          </p:nvPr>
        </p:nvSpPr>
        <p:spPr/>
        <p:txBody>
          <a:bodyPr/>
          <a:lstStyle/>
          <a:p>
            <a:fld id="{68D4FFCB-6D27-4DC2-905F-00024D78C43B}" type="slidenum">
              <a:rPr kumimoji="1" lang="ja-JP" altLang="en-US" smtClean="0"/>
              <a:t>13</a:t>
            </a:fld>
            <a:endParaRPr kumimoji="1" lang="ja-JP" altLang="en-US"/>
          </a:p>
        </p:txBody>
      </p:sp>
    </p:spTree>
    <p:extLst>
      <p:ext uri="{BB962C8B-B14F-4D97-AF65-F5344CB8AC3E}">
        <p14:creationId xmlns:p14="http://schemas.microsoft.com/office/powerpoint/2010/main" val="334532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5FAF6A-24F4-4A77-9E93-1F174B721486}" type="slidenum">
              <a:rPr kumimoji="1" lang="ja-JP" altLang="en-US" smtClean="0"/>
              <a:t>34</a:t>
            </a:fld>
            <a:endParaRPr kumimoji="1" lang="ja-JP" altLang="en-US"/>
          </a:p>
        </p:txBody>
      </p:sp>
    </p:spTree>
    <p:extLst>
      <p:ext uri="{BB962C8B-B14F-4D97-AF65-F5344CB8AC3E}">
        <p14:creationId xmlns:p14="http://schemas.microsoft.com/office/powerpoint/2010/main" val="151272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5FAF6A-24F4-4A77-9E93-1F174B721486}" type="slidenum">
              <a:rPr kumimoji="1" lang="ja-JP" altLang="en-US" smtClean="0"/>
              <a:t>43</a:t>
            </a:fld>
            <a:endParaRPr kumimoji="1" lang="ja-JP" altLang="en-US"/>
          </a:p>
        </p:txBody>
      </p:sp>
    </p:spTree>
    <p:extLst>
      <p:ext uri="{BB962C8B-B14F-4D97-AF65-F5344CB8AC3E}">
        <p14:creationId xmlns:p14="http://schemas.microsoft.com/office/powerpoint/2010/main" val="1729616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D9A54-F859-7224-4853-1B1D0F1197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D9AC87-0492-C6AB-E384-55A2148930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E7D5CE-D2F9-2EEC-DDB4-3D1D018163B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DE0F531-FB21-BD32-D7D0-B9AD62121A1E}"/>
              </a:ext>
            </a:extLst>
          </p:cNvPr>
          <p:cNvSpPr>
            <a:spLocks noGrp="1"/>
          </p:cNvSpPr>
          <p:nvPr>
            <p:ph type="sldNum" sz="quarter" idx="5"/>
          </p:nvPr>
        </p:nvSpPr>
        <p:spPr/>
        <p:txBody>
          <a:bodyPr/>
          <a:lstStyle/>
          <a:p>
            <a:fld id="{4D5FAF6A-24F4-4A77-9E93-1F174B721486}" type="slidenum">
              <a:rPr kumimoji="1" lang="ja-JP" altLang="en-US" smtClean="0"/>
              <a:t>46</a:t>
            </a:fld>
            <a:endParaRPr kumimoji="1" lang="ja-JP" altLang="en-US"/>
          </a:p>
        </p:txBody>
      </p:sp>
    </p:spTree>
    <p:extLst>
      <p:ext uri="{BB962C8B-B14F-4D97-AF65-F5344CB8AC3E}">
        <p14:creationId xmlns:p14="http://schemas.microsoft.com/office/powerpoint/2010/main" val="220422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93AC8C-4E82-6366-76E8-C0024727902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B170BBC-C0B1-5DD1-A12A-2D9D05BA1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115601-55C9-BA7A-727F-D10C36D02FE1}"/>
              </a:ext>
            </a:extLst>
          </p:cNvPr>
          <p:cNvSpPr>
            <a:spLocks noGrp="1"/>
          </p:cNvSpPr>
          <p:nvPr>
            <p:ph type="dt" sz="half" idx="10"/>
          </p:nvPr>
        </p:nvSpPr>
        <p:spPr/>
        <p:txBody>
          <a:bodyPr/>
          <a:lstStyle/>
          <a:p>
            <a:fld id="{9E478664-7F6F-411F-B939-D4AE95417552}"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5DCB7927-8321-4BA1-CE66-F17E5AC6BC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9EC166-97A6-52D1-9702-0E306D84E984}"/>
              </a:ext>
            </a:extLst>
          </p:cNvPr>
          <p:cNvSpPr>
            <a:spLocks noGrp="1"/>
          </p:cNvSpPr>
          <p:nvPr>
            <p:ph type="sldNum" sz="quarter" idx="12"/>
          </p:nvPr>
        </p:nvSpPr>
        <p:spPr/>
        <p:txBody>
          <a:body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167702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628D1-673D-37A7-B220-70382051AB4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E3250B-CCC3-73E2-C365-29335CFA276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94AAF4-ECDA-801B-D622-276301AD2F72}"/>
              </a:ext>
            </a:extLst>
          </p:cNvPr>
          <p:cNvSpPr>
            <a:spLocks noGrp="1"/>
          </p:cNvSpPr>
          <p:nvPr>
            <p:ph type="dt" sz="half" idx="10"/>
          </p:nvPr>
        </p:nvSpPr>
        <p:spPr/>
        <p:txBody>
          <a:bodyPr/>
          <a:lstStyle/>
          <a:p>
            <a:fld id="{9E478664-7F6F-411F-B939-D4AE95417552}"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FA2A8406-2899-0285-7256-3A627C2281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EE248C-7363-342C-AA7C-1509DDF7AA7C}"/>
              </a:ext>
            </a:extLst>
          </p:cNvPr>
          <p:cNvSpPr>
            <a:spLocks noGrp="1"/>
          </p:cNvSpPr>
          <p:nvPr>
            <p:ph type="sldNum" sz="quarter" idx="12"/>
          </p:nvPr>
        </p:nvSpPr>
        <p:spPr/>
        <p:txBody>
          <a:body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324720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5C1B705-746F-18CC-A799-859554C7C03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B2E62D2-C56A-A1BB-FF5C-B7E0B2493A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A034BE-4C1F-0E38-07FD-48FBF87B8B3A}"/>
              </a:ext>
            </a:extLst>
          </p:cNvPr>
          <p:cNvSpPr>
            <a:spLocks noGrp="1"/>
          </p:cNvSpPr>
          <p:nvPr>
            <p:ph type="dt" sz="half" idx="10"/>
          </p:nvPr>
        </p:nvSpPr>
        <p:spPr/>
        <p:txBody>
          <a:bodyPr/>
          <a:lstStyle/>
          <a:p>
            <a:fld id="{9E478664-7F6F-411F-B939-D4AE95417552}"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3FBD8EAB-5536-C3AF-5FB5-0DAB85503B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19F8C5-DFD4-5F77-CC7E-833DC1423448}"/>
              </a:ext>
            </a:extLst>
          </p:cNvPr>
          <p:cNvSpPr>
            <a:spLocks noGrp="1"/>
          </p:cNvSpPr>
          <p:nvPr>
            <p:ph type="sldNum" sz="quarter" idx="12"/>
          </p:nvPr>
        </p:nvSpPr>
        <p:spPr/>
        <p:txBody>
          <a:body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86564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CE3A54-D209-EF1B-5EF9-008151EB49B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F68CAB-9151-3D2C-841E-F1DEC9E579C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553D6E-A7E8-AC24-4200-AD1067714D6B}"/>
              </a:ext>
            </a:extLst>
          </p:cNvPr>
          <p:cNvSpPr>
            <a:spLocks noGrp="1"/>
          </p:cNvSpPr>
          <p:nvPr>
            <p:ph type="dt" sz="half" idx="10"/>
          </p:nvPr>
        </p:nvSpPr>
        <p:spPr/>
        <p:txBody>
          <a:bodyPr/>
          <a:lstStyle/>
          <a:p>
            <a:fld id="{9E478664-7F6F-411F-B939-D4AE95417552}"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A028F1CF-7D9F-E86F-D350-3E3DB76DB1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A52902-F9EE-4F0D-2119-FD7D86F0458E}"/>
              </a:ext>
            </a:extLst>
          </p:cNvPr>
          <p:cNvSpPr>
            <a:spLocks noGrp="1"/>
          </p:cNvSpPr>
          <p:nvPr>
            <p:ph type="sldNum" sz="quarter" idx="12"/>
          </p:nvPr>
        </p:nvSpPr>
        <p:spPr/>
        <p:txBody>
          <a:body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104116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E8D8C0-8814-EB7A-F8DC-F9DE1514E3B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281E1C-0FAB-11D7-61BC-97D4E2AD4D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708E19-88BC-6F4C-B605-57D080AAA2EE}"/>
              </a:ext>
            </a:extLst>
          </p:cNvPr>
          <p:cNvSpPr>
            <a:spLocks noGrp="1"/>
          </p:cNvSpPr>
          <p:nvPr>
            <p:ph type="dt" sz="half" idx="10"/>
          </p:nvPr>
        </p:nvSpPr>
        <p:spPr/>
        <p:txBody>
          <a:bodyPr/>
          <a:lstStyle/>
          <a:p>
            <a:fld id="{9E478664-7F6F-411F-B939-D4AE95417552}"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689AB90E-DEC7-3B0A-11F7-F99299E9A8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5C2E90-4D6D-02C9-169C-BE1EBE0F69FD}"/>
              </a:ext>
            </a:extLst>
          </p:cNvPr>
          <p:cNvSpPr>
            <a:spLocks noGrp="1"/>
          </p:cNvSpPr>
          <p:nvPr>
            <p:ph type="sldNum" sz="quarter" idx="12"/>
          </p:nvPr>
        </p:nvSpPr>
        <p:spPr/>
        <p:txBody>
          <a:body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217745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22BD90-60A8-ED47-F93C-2FF73A59316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8931E9-85FF-BB8F-43FB-ABF96A2367A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7907B63-109B-CF0B-C4AB-B30F4A7E081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CE86A36-1647-87F8-569D-6FE1E9773351}"/>
              </a:ext>
            </a:extLst>
          </p:cNvPr>
          <p:cNvSpPr>
            <a:spLocks noGrp="1"/>
          </p:cNvSpPr>
          <p:nvPr>
            <p:ph type="dt" sz="half" idx="10"/>
          </p:nvPr>
        </p:nvSpPr>
        <p:spPr/>
        <p:txBody>
          <a:bodyPr/>
          <a:lstStyle/>
          <a:p>
            <a:fld id="{9E478664-7F6F-411F-B939-D4AE95417552}" type="datetimeFigureOut">
              <a:rPr kumimoji="1" lang="ja-JP" altLang="en-US" smtClean="0"/>
              <a:t>2026/3/25</a:t>
            </a:fld>
            <a:endParaRPr kumimoji="1" lang="ja-JP" altLang="en-US"/>
          </a:p>
        </p:txBody>
      </p:sp>
      <p:sp>
        <p:nvSpPr>
          <p:cNvPr id="6" name="フッター プレースホルダー 5">
            <a:extLst>
              <a:ext uri="{FF2B5EF4-FFF2-40B4-BE49-F238E27FC236}">
                <a16:creationId xmlns:a16="http://schemas.microsoft.com/office/drawing/2014/main" id="{40DA958D-CEE4-BA70-76B5-CF61EA2B46D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0811918-299D-DABF-3F96-23EED7DEFB66}"/>
              </a:ext>
            </a:extLst>
          </p:cNvPr>
          <p:cNvSpPr>
            <a:spLocks noGrp="1"/>
          </p:cNvSpPr>
          <p:nvPr>
            <p:ph type="sldNum" sz="quarter" idx="12"/>
          </p:nvPr>
        </p:nvSpPr>
        <p:spPr/>
        <p:txBody>
          <a:body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39137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D217CB-700F-3CE6-5F5C-CCE3353B696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1E8F5D-839D-0762-DDCB-9B30EBB98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6137188-8AD8-5D95-A4A3-DBAA3DB937A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84C52D6-FBC4-A820-63DB-2B25115AF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5A8E975-4F37-E05B-4772-A9FD0818264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06F1DC3-1E19-531C-2147-D50447EAC86D}"/>
              </a:ext>
            </a:extLst>
          </p:cNvPr>
          <p:cNvSpPr>
            <a:spLocks noGrp="1"/>
          </p:cNvSpPr>
          <p:nvPr>
            <p:ph type="dt" sz="half" idx="10"/>
          </p:nvPr>
        </p:nvSpPr>
        <p:spPr/>
        <p:txBody>
          <a:bodyPr/>
          <a:lstStyle/>
          <a:p>
            <a:fld id="{9E478664-7F6F-411F-B939-D4AE95417552}" type="datetimeFigureOut">
              <a:rPr kumimoji="1" lang="ja-JP" altLang="en-US" smtClean="0"/>
              <a:t>2026/3/25</a:t>
            </a:fld>
            <a:endParaRPr kumimoji="1" lang="ja-JP" altLang="en-US"/>
          </a:p>
        </p:txBody>
      </p:sp>
      <p:sp>
        <p:nvSpPr>
          <p:cNvPr id="8" name="フッター プレースホルダー 7">
            <a:extLst>
              <a:ext uri="{FF2B5EF4-FFF2-40B4-BE49-F238E27FC236}">
                <a16:creationId xmlns:a16="http://schemas.microsoft.com/office/drawing/2014/main" id="{064FA85C-F788-EDCE-1AA7-3DAC5EAAA0E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750D304-B646-F062-C5E0-6340FA6E5CF4}"/>
              </a:ext>
            </a:extLst>
          </p:cNvPr>
          <p:cNvSpPr>
            <a:spLocks noGrp="1"/>
          </p:cNvSpPr>
          <p:nvPr>
            <p:ph type="sldNum" sz="quarter" idx="12"/>
          </p:nvPr>
        </p:nvSpPr>
        <p:spPr/>
        <p:txBody>
          <a:body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351243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A60E7-1C64-C88B-4E6B-3BFFCA163C1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8E33BFA-ED66-3220-ABA8-A4FCA3563C74}"/>
              </a:ext>
            </a:extLst>
          </p:cNvPr>
          <p:cNvSpPr>
            <a:spLocks noGrp="1"/>
          </p:cNvSpPr>
          <p:nvPr>
            <p:ph type="dt" sz="half" idx="10"/>
          </p:nvPr>
        </p:nvSpPr>
        <p:spPr/>
        <p:txBody>
          <a:bodyPr/>
          <a:lstStyle/>
          <a:p>
            <a:fld id="{9E478664-7F6F-411F-B939-D4AE95417552}" type="datetimeFigureOut">
              <a:rPr kumimoji="1" lang="ja-JP" altLang="en-US" smtClean="0"/>
              <a:t>2026/3/25</a:t>
            </a:fld>
            <a:endParaRPr kumimoji="1" lang="ja-JP" altLang="en-US"/>
          </a:p>
        </p:txBody>
      </p:sp>
      <p:sp>
        <p:nvSpPr>
          <p:cNvPr id="4" name="フッター プレースホルダー 3">
            <a:extLst>
              <a:ext uri="{FF2B5EF4-FFF2-40B4-BE49-F238E27FC236}">
                <a16:creationId xmlns:a16="http://schemas.microsoft.com/office/drawing/2014/main" id="{0FCB830A-1D05-2056-4FFE-03183BE562E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86982B7-D1F0-E546-6EAF-A1C382063E9F}"/>
              </a:ext>
            </a:extLst>
          </p:cNvPr>
          <p:cNvSpPr>
            <a:spLocks noGrp="1"/>
          </p:cNvSpPr>
          <p:nvPr>
            <p:ph type="sldNum" sz="quarter" idx="12"/>
          </p:nvPr>
        </p:nvSpPr>
        <p:spPr/>
        <p:txBody>
          <a:body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213146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29796BC-0D4A-5DD7-CEBD-66AC8AE6DF00}"/>
              </a:ext>
            </a:extLst>
          </p:cNvPr>
          <p:cNvSpPr>
            <a:spLocks noGrp="1"/>
          </p:cNvSpPr>
          <p:nvPr>
            <p:ph type="dt" sz="half" idx="10"/>
          </p:nvPr>
        </p:nvSpPr>
        <p:spPr/>
        <p:txBody>
          <a:bodyPr/>
          <a:lstStyle/>
          <a:p>
            <a:fld id="{9E478664-7F6F-411F-B939-D4AE95417552}" type="datetimeFigureOut">
              <a:rPr kumimoji="1" lang="ja-JP" altLang="en-US" smtClean="0"/>
              <a:t>2026/3/25</a:t>
            </a:fld>
            <a:endParaRPr kumimoji="1" lang="ja-JP" altLang="en-US"/>
          </a:p>
        </p:txBody>
      </p:sp>
      <p:sp>
        <p:nvSpPr>
          <p:cNvPr id="3" name="フッター プレースホルダー 2">
            <a:extLst>
              <a:ext uri="{FF2B5EF4-FFF2-40B4-BE49-F238E27FC236}">
                <a16:creationId xmlns:a16="http://schemas.microsoft.com/office/drawing/2014/main" id="{25A319AC-0347-A3EF-846C-C1495FCC8A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1391ACA-50E3-5EB9-AEC5-BBED31BEA579}"/>
              </a:ext>
            </a:extLst>
          </p:cNvPr>
          <p:cNvSpPr>
            <a:spLocks noGrp="1"/>
          </p:cNvSpPr>
          <p:nvPr>
            <p:ph type="sldNum" sz="quarter" idx="12"/>
          </p:nvPr>
        </p:nvSpPr>
        <p:spPr/>
        <p:txBody>
          <a:body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408376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65F9A7-C365-A412-D1E9-8A3F14A28B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D76715-DB56-730F-22AD-F68D930EF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4F586CE-5ECD-DB8C-F36E-A0B954AC4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E467A0-49E5-A8FE-C07C-9BDD3F18882C}"/>
              </a:ext>
            </a:extLst>
          </p:cNvPr>
          <p:cNvSpPr>
            <a:spLocks noGrp="1"/>
          </p:cNvSpPr>
          <p:nvPr>
            <p:ph type="dt" sz="half" idx="10"/>
          </p:nvPr>
        </p:nvSpPr>
        <p:spPr/>
        <p:txBody>
          <a:bodyPr/>
          <a:lstStyle/>
          <a:p>
            <a:fld id="{9E478664-7F6F-411F-B939-D4AE95417552}" type="datetimeFigureOut">
              <a:rPr kumimoji="1" lang="ja-JP" altLang="en-US" smtClean="0"/>
              <a:t>2026/3/25</a:t>
            </a:fld>
            <a:endParaRPr kumimoji="1" lang="ja-JP" altLang="en-US"/>
          </a:p>
        </p:txBody>
      </p:sp>
      <p:sp>
        <p:nvSpPr>
          <p:cNvPr id="6" name="フッター プレースホルダー 5">
            <a:extLst>
              <a:ext uri="{FF2B5EF4-FFF2-40B4-BE49-F238E27FC236}">
                <a16:creationId xmlns:a16="http://schemas.microsoft.com/office/drawing/2014/main" id="{91203AF8-8D95-B522-0CC8-DCF825F35D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40DD21-E42D-9E34-2778-56602CBCEC43}"/>
              </a:ext>
            </a:extLst>
          </p:cNvPr>
          <p:cNvSpPr>
            <a:spLocks noGrp="1"/>
          </p:cNvSpPr>
          <p:nvPr>
            <p:ph type="sldNum" sz="quarter" idx="12"/>
          </p:nvPr>
        </p:nvSpPr>
        <p:spPr/>
        <p:txBody>
          <a:body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353810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396F6F-F18A-D1A8-7D96-99F311895B0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7A79284-D86F-8E18-30ED-634E4658D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6DEC5F3-C2B3-403B-3059-5D749060D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0D9911-4DA8-62DD-688E-A8482DF6EEC4}"/>
              </a:ext>
            </a:extLst>
          </p:cNvPr>
          <p:cNvSpPr>
            <a:spLocks noGrp="1"/>
          </p:cNvSpPr>
          <p:nvPr>
            <p:ph type="dt" sz="half" idx="10"/>
          </p:nvPr>
        </p:nvSpPr>
        <p:spPr/>
        <p:txBody>
          <a:bodyPr/>
          <a:lstStyle/>
          <a:p>
            <a:fld id="{9E478664-7F6F-411F-B939-D4AE95417552}" type="datetimeFigureOut">
              <a:rPr kumimoji="1" lang="ja-JP" altLang="en-US" smtClean="0"/>
              <a:t>2026/3/25</a:t>
            </a:fld>
            <a:endParaRPr kumimoji="1" lang="ja-JP" altLang="en-US"/>
          </a:p>
        </p:txBody>
      </p:sp>
      <p:sp>
        <p:nvSpPr>
          <p:cNvPr id="6" name="フッター プレースホルダー 5">
            <a:extLst>
              <a:ext uri="{FF2B5EF4-FFF2-40B4-BE49-F238E27FC236}">
                <a16:creationId xmlns:a16="http://schemas.microsoft.com/office/drawing/2014/main" id="{BE25E0BA-B7FB-2AE1-4145-CD97D37A21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101559-80E5-1218-0795-187AA85F704E}"/>
              </a:ext>
            </a:extLst>
          </p:cNvPr>
          <p:cNvSpPr>
            <a:spLocks noGrp="1"/>
          </p:cNvSpPr>
          <p:nvPr>
            <p:ph type="sldNum" sz="quarter" idx="12"/>
          </p:nvPr>
        </p:nvSpPr>
        <p:spPr/>
        <p:txBody>
          <a:body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3922938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8BE595-7EC3-306C-5694-BA36929ED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B70364-02B3-1CFA-6910-9BC0CD2E0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FC4E24-09A4-F9C3-18F7-DA5E433851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478664-7F6F-411F-B939-D4AE95417552}"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162B2BC0-A764-0EB5-8D50-6B8D5F1B7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3B03F56-0059-9A33-B74A-1C865D20F2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CE95E8-33E5-4CA1-BD7A-A4889A75653D}" type="slidenum">
              <a:rPr kumimoji="1" lang="ja-JP" altLang="en-US" smtClean="0"/>
              <a:t>‹#›</a:t>
            </a:fld>
            <a:endParaRPr kumimoji="1" lang="ja-JP" altLang="en-US"/>
          </a:p>
        </p:txBody>
      </p:sp>
    </p:spTree>
    <p:extLst>
      <p:ext uri="{BB962C8B-B14F-4D97-AF65-F5344CB8AC3E}">
        <p14:creationId xmlns:p14="http://schemas.microsoft.com/office/powerpoint/2010/main" val="2315073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hyperlink" Target="https://www2.ntj.jac.go.jp/dglib/collections/view_detail_nishikie?division=search&amp;class=nishikie&amp;kw=%E6%9D%B1%E4%BA%AC%E6%96%B0%E5%AF%8C%E7%94%BA%E3%80%80%E5%AE%88%E7%94%B0%E5%BA%A7%E5%A4%A7%E5%85%A5%E4%B9%8B%E5%9B%B3&amp;aid=3&amp;did=435"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2.ntj.jac.go.jp/dglib/collections/view_detail_nishikie?division=search&amp;class=nishikie&amp;kw=%E6%9D%B1%E4%BA%AC%E3%83%BB%E5%B6%8B%E5%8E%9F%E3%80%80%E6%96%B0%E5%AF%8C%E5%BA%A7%E6%96%B0%E7%8B%82%E8%A8%80&amp;aid=13&amp;did=2059" TargetMode="External"/><Relationship Id="rId11" Type="http://schemas.openxmlformats.org/officeDocument/2006/relationships/image" Target="../media/image34.jpg"/><Relationship Id="rId5" Type="http://schemas.openxmlformats.org/officeDocument/2006/relationships/hyperlink" Target="https://www2.ntj.jac.go.jp/dglib/collections/view_detail_nishikie?division=search&amp;class=nishikie&amp;kw=%E8%B8%8A%E5%BD%A2%E5%AE%B9%E6%B1%9F%E6%88%B8%E7%B5%B5%E6%A0%84&amp;aid=8&amp;did=1254" TargetMode="External"/><Relationship Id="rId10" Type="http://schemas.openxmlformats.org/officeDocument/2006/relationships/image" Target="../media/image33.jpg"/><Relationship Id="rId4" Type="http://schemas.openxmlformats.org/officeDocument/2006/relationships/hyperlink" Target="https://www2.ntj.jac.go.jp/dglib/collections/view_detail_nishikie?division=search&amp;class=nishikie&amp;kw=%E4%B8%AD%E6%9D%91%E5%BA%A7%E3%81%AE%E8%8A%9D%E5%B1%85%E5%89%8D&amp;aid=13&amp;did=2032" TargetMode="External"/><Relationship Id="rId9" Type="http://schemas.openxmlformats.org/officeDocument/2006/relationships/image" Target="../media/image32.jpg"/></Relationships>
</file>

<file path=ppt/slides/_rels/slide44.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hyperlink" Target="https://www2.ntj.jac.go.jp/dglib/collections/view_detail_nishikie?division=search&amp;class=nishikie&amp;kw=%E4%B8%89%E9%A1%8C%E5%92%84%E9%AB%98%E5%BA%A7%E6%96%B0%E4%BD%9C&amp;aid=18&amp;did=1125733" TargetMode="External"/><Relationship Id="rId7" Type="http://schemas.openxmlformats.org/officeDocument/2006/relationships/image" Target="../media/image38.jp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 Id="rId9" Type="http://schemas.openxmlformats.org/officeDocument/2006/relationships/image" Target="../media/image40.jpg"/></Relationships>
</file>

<file path=ppt/slides/_rels/slide45.xml.rels><?xml version="1.0" encoding="UTF-8" standalone="yes"?>
<Relationships xmlns="http://schemas.openxmlformats.org/package/2006/relationships"><Relationship Id="rId3" Type="http://schemas.openxmlformats.org/officeDocument/2006/relationships/hyperlink" Target="https://www2.ntj.jac.go.jp/dglib/collections/view_detail_nishikie?division=search&amp;class=nishikie&amp;kw=%E6%81%8B%E5%8F%96%E7%B5%84%E5%9B%A3%E4%BC%8A%E9%81%94%E7%B4%90&amp;aid=4&amp;did=571" TargetMode="Externa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pic>
        <p:nvPicPr>
          <p:cNvPr id="16" name="図 15" descr="定式幕の背景">
            <a:extLst>
              <a:ext uri="{FF2B5EF4-FFF2-40B4-BE49-F238E27FC236}">
                <a16:creationId xmlns:a16="http://schemas.microsoft.com/office/drawing/2014/main" id="{98A123BC-E1D5-C31C-D809-BD2706870355}"/>
              </a:ext>
            </a:extLst>
          </p:cNvPr>
          <p:cNvPicPr>
            <a:picLocks noChangeAspect="1"/>
          </p:cNvPicPr>
          <p:nvPr/>
        </p:nvPicPr>
        <p:blipFill>
          <a:blip r:embed="rId3"/>
          <a:stretch>
            <a:fillRect/>
          </a:stretch>
        </p:blipFill>
        <p:spPr>
          <a:xfrm rot="10800000">
            <a:off x="0" y="0"/>
            <a:ext cx="12192000" cy="6891534"/>
          </a:xfrm>
          <a:prstGeom prst="rect">
            <a:avLst/>
          </a:prstGeom>
        </p:spPr>
      </p:pic>
      <p:sp>
        <p:nvSpPr>
          <p:cNvPr id="7" name="タイトル 1">
            <a:extLst>
              <a:ext uri="{FF2B5EF4-FFF2-40B4-BE49-F238E27FC236}">
                <a16:creationId xmlns:a16="http://schemas.microsoft.com/office/drawing/2014/main" id="{9B612C2A-38FF-41DF-DBBE-F97BA0B8E37B}"/>
              </a:ext>
            </a:extLst>
          </p:cNvPr>
          <p:cNvSpPr txBox="1">
            <a:spLocks/>
          </p:cNvSpPr>
          <p:nvPr/>
        </p:nvSpPr>
        <p:spPr>
          <a:xfrm>
            <a:off x="1128408" y="1943370"/>
            <a:ext cx="9935183" cy="238760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br>
              <a:rPr lang="en-US" altLang="ja-JP" sz="4800" dirty="0">
                <a:latin typeface="HGP創英角ｺﾞｼｯｸUB" panose="020B0900000000000000" pitchFamily="50" charset="-128"/>
                <a:ea typeface="HGP創英角ｺﾞｼｯｸUB" panose="020B0900000000000000" pitchFamily="50" charset="-128"/>
              </a:rPr>
            </a:br>
            <a:r>
              <a:rPr lang="ja-JP" altLang="en-US" sz="9800" dirty="0">
                <a:latin typeface="HGP創英角ｺﾞｼｯｸUB" panose="020B0900000000000000" pitchFamily="50" charset="-128"/>
                <a:ea typeface="HGP創英角ｺﾞｼｯｸUB" panose="020B0900000000000000" pitchFamily="50" charset="-128"/>
              </a:rPr>
              <a:t>かぶきのまくってなあに？</a:t>
            </a:r>
            <a:endParaRPr lang="en-US" altLang="ja-JP" sz="9800" dirty="0">
              <a:latin typeface="HGP創英角ｺﾞｼｯｸUB" panose="020B0900000000000000" pitchFamily="50" charset="-128"/>
              <a:ea typeface="HGP創英角ｺﾞｼｯｸUB" panose="020B0900000000000000" pitchFamily="50" charset="-128"/>
            </a:endParaRPr>
          </a:p>
          <a:p>
            <a:pPr algn="ctr">
              <a:lnSpc>
                <a:spcPct val="150000"/>
              </a:lnSpc>
            </a:pPr>
            <a:r>
              <a:rPr lang="ja-JP" altLang="en-US" sz="7300" dirty="0">
                <a:latin typeface="HGP創英角ｺﾞｼｯｸUB" panose="020B0900000000000000" pitchFamily="50" charset="-128"/>
                <a:ea typeface="HGP創英角ｺﾞｼｯｸUB" panose="020B0900000000000000" pitchFamily="50" charset="-128"/>
              </a:rPr>
              <a:t>ー げきじょうにみにいこう！ ー</a:t>
            </a:r>
          </a:p>
        </p:txBody>
      </p:sp>
    </p:spTree>
    <p:extLst>
      <p:ext uri="{BB962C8B-B14F-4D97-AF65-F5344CB8AC3E}">
        <p14:creationId xmlns:p14="http://schemas.microsoft.com/office/powerpoint/2010/main" val="382494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38000"/>
          </a:blip>
          <a:tile tx="0" ty="0" sx="100000" sy="100000" flip="none" algn="tl"/>
        </a:blip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0D69C4E-1E38-48E4-AE2D-6288A11460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0800000">
            <a:off x="0" y="0"/>
            <a:ext cx="12192000" cy="6891534"/>
          </a:xfrm>
          <a:prstGeom prst="rect">
            <a:avLst/>
          </a:prstGeom>
        </p:spPr>
      </p:pic>
      <p:sp>
        <p:nvSpPr>
          <p:cNvPr id="8" name="タイトル 3">
            <a:extLst>
              <a:ext uri="{FF2B5EF4-FFF2-40B4-BE49-F238E27FC236}">
                <a16:creationId xmlns:a16="http://schemas.microsoft.com/office/drawing/2014/main" id="{A076D07C-0403-FB58-0B4A-4F16C3C4E07F}"/>
              </a:ext>
            </a:extLst>
          </p:cNvPr>
          <p:cNvSpPr>
            <a:spLocks noGrp="1"/>
          </p:cNvSpPr>
          <p:nvPr>
            <p:ph type="title"/>
          </p:nvPr>
        </p:nvSpPr>
        <p:spPr>
          <a:xfrm>
            <a:off x="831850" y="1709738"/>
            <a:ext cx="10515600" cy="2852737"/>
          </a:xfrm>
        </p:spPr>
        <p:txBody>
          <a:bodyPr/>
          <a:lstStyle/>
          <a:p>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、おしばいの、はじまりはじまり</a:t>
            </a:r>
          </a:p>
        </p:txBody>
      </p:sp>
    </p:spTree>
    <p:extLst>
      <p:ext uri="{BB962C8B-B14F-4D97-AF65-F5344CB8AC3E}">
        <p14:creationId xmlns:p14="http://schemas.microsoft.com/office/powerpoint/2010/main" val="302473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E45CE-EDEC-3252-D443-9AEF4D5306E4}"/>
            </a:ext>
          </a:extLst>
        </p:cNvPr>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7854538F-7F0E-5175-7543-D1CD82938F73}"/>
              </a:ext>
            </a:extLst>
          </p:cNvPr>
          <p:cNvSpPr>
            <a:spLocks noGrp="1"/>
          </p:cNvSpPr>
          <p:nvPr>
            <p:ph type="body" idx="1"/>
          </p:nvPr>
        </p:nvSpPr>
        <p:spPr>
          <a:xfrm>
            <a:off x="750701" y="589471"/>
            <a:ext cx="5157787" cy="620790"/>
          </a:xfrm>
        </p:spPr>
        <p:txBody>
          <a:bodyPr/>
          <a:lstStyle/>
          <a:p>
            <a:r>
              <a:rPr lang="ja-JP" altLang="en-US" dirty="0">
                <a:latin typeface="HGP創英角ｺﾞｼｯｸUB" panose="020B0900000000000000" pitchFamily="50" charset="-128"/>
                <a:ea typeface="HGP創英角ｺﾞｼｯｸUB" panose="020B0900000000000000" pitchFamily="50" charset="-128"/>
              </a:rPr>
              <a:t>かぶきざ</a:t>
            </a:r>
          </a:p>
        </p:txBody>
      </p:sp>
      <p:sp>
        <p:nvSpPr>
          <p:cNvPr id="9" name="テキスト プレースホルダー 8">
            <a:extLst>
              <a:ext uri="{FF2B5EF4-FFF2-40B4-BE49-F238E27FC236}">
                <a16:creationId xmlns:a16="http://schemas.microsoft.com/office/drawing/2014/main" id="{B7C9C573-A27D-22D9-10AA-7ED26D684A02}"/>
              </a:ext>
            </a:extLst>
          </p:cNvPr>
          <p:cNvSpPr>
            <a:spLocks noGrp="1"/>
          </p:cNvSpPr>
          <p:nvPr>
            <p:ph type="body" sz="quarter" idx="3"/>
          </p:nvPr>
        </p:nvSpPr>
        <p:spPr>
          <a:xfrm>
            <a:off x="6197602" y="563812"/>
            <a:ext cx="5183188" cy="646449"/>
          </a:xfrm>
        </p:spPr>
        <p:txBody>
          <a:bodyPr/>
          <a:lstStyle/>
          <a:p>
            <a:r>
              <a:rPr lang="ja-JP" altLang="en-US" dirty="0">
                <a:latin typeface="HGP創英角ｺﾞｼｯｸUB" panose="020B0900000000000000" pitchFamily="50" charset="-128"/>
                <a:ea typeface="HGP創英角ｺﾞｼｯｸUB" panose="020B0900000000000000" pitchFamily="50" charset="-128"/>
              </a:rPr>
              <a:t>こくりつげきじょう</a:t>
            </a:r>
          </a:p>
        </p:txBody>
      </p:sp>
      <p:sp>
        <p:nvSpPr>
          <p:cNvPr id="2" name="テキスト ボックス 1">
            <a:extLst>
              <a:ext uri="{FF2B5EF4-FFF2-40B4-BE49-F238E27FC236}">
                <a16:creationId xmlns:a16="http://schemas.microsoft.com/office/drawing/2014/main" id="{20FE9A4C-5F7B-F887-69CF-03018877F418}"/>
              </a:ext>
            </a:extLst>
          </p:cNvPr>
          <p:cNvSpPr txBox="1"/>
          <p:nvPr/>
        </p:nvSpPr>
        <p:spPr>
          <a:xfrm>
            <a:off x="664788" y="4887461"/>
            <a:ext cx="1862511" cy="276999"/>
          </a:xfrm>
          <a:prstGeom prst="rect">
            <a:avLst/>
          </a:prstGeom>
          <a:noFill/>
        </p:spPr>
        <p:txBody>
          <a:bodyPr wrap="square"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rPr>
              <a:t>画像提供</a:t>
            </a:r>
            <a:r>
              <a:rPr lang="ja-JP" altLang="en-US" sz="1200" dirty="0">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㈱歌舞伎座</a:t>
            </a:r>
          </a:p>
        </p:txBody>
      </p:sp>
      <p:pic>
        <p:nvPicPr>
          <p:cNvPr id="12" name="図 11" descr="建物の前の家">
            <a:extLst>
              <a:ext uri="{FF2B5EF4-FFF2-40B4-BE49-F238E27FC236}">
                <a16:creationId xmlns:a16="http://schemas.microsoft.com/office/drawing/2014/main" id="{E5C336AC-01DC-028A-7060-A251E1CFA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590" y="1341066"/>
            <a:ext cx="5329610" cy="3546395"/>
          </a:xfrm>
          <a:prstGeom prst="rect">
            <a:avLst/>
          </a:prstGeom>
        </p:spPr>
      </p:pic>
      <p:sp>
        <p:nvSpPr>
          <p:cNvPr id="3" name="吹き出し: 角を丸めた四角形 2">
            <a:extLst>
              <a:ext uri="{FF2B5EF4-FFF2-40B4-BE49-F238E27FC236}">
                <a16:creationId xmlns:a16="http://schemas.microsoft.com/office/drawing/2014/main" id="{D76ED768-9F74-9F5D-C840-961DA3442EFB}"/>
              </a:ext>
            </a:extLst>
          </p:cNvPr>
          <p:cNvSpPr/>
          <p:nvPr/>
        </p:nvSpPr>
        <p:spPr>
          <a:xfrm>
            <a:off x="4708477" y="5344588"/>
            <a:ext cx="5670759" cy="1349741"/>
          </a:xfrm>
          <a:prstGeom prst="wedgeRoundRectCallout">
            <a:avLst>
              <a:gd name="adj1" fmla="val 54158"/>
              <a:gd name="adj2" fmla="val -105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これから</a:t>
            </a:r>
            <a:r>
              <a:rPr kumimoji="1" lang="en-US" altLang="ja-JP" sz="2400" dirty="0">
                <a:latin typeface="HGP創英角ｺﾞｼｯｸUB" panose="020B0900000000000000" pitchFamily="50" charset="-128"/>
                <a:ea typeface="HGP創英角ｺﾞｼｯｸUB" panose="020B0900000000000000" pitchFamily="50" charset="-128"/>
              </a:rPr>
              <a:t>200</a:t>
            </a:r>
            <a:r>
              <a:rPr kumimoji="1" lang="ja-JP" altLang="en-US" sz="2400" dirty="0">
                <a:latin typeface="HGP創英角ｺﾞｼｯｸUB" panose="020B0900000000000000" pitchFamily="50" charset="-128"/>
                <a:ea typeface="HGP創英角ｺﾞｼｯｸUB" panose="020B0900000000000000" pitchFamily="50" charset="-128"/>
              </a:rPr>
              <a:t>ねんまえにタイムスリップ！</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えどじだいの「げきじょう」に行ってみよう！</a:t>
            </a:r>
            <a:endParaRPr kumimoji="1" lang="en-US" altLang="ja-JP" sz="2400" dirty="0">
              <a:latin typeface="HGP創英角ｺﾞｼｯｸUB" panose="020B0900000000000000" pitchFamily="50" charset="-128"/>
              <a:ea typeface="HGP創英角ｺﾞｼｯｸUB" panose="020B0900000000000000" pitchFamily="50" charset="-128"/>
            </a:endParaRPr>
          </a:p>
        </p:txBody>
      </p:sp>
      <p:pic>
        <p:nvPicPr>
          <p:cNvPr id="6" name="図 5">
            <a:extLst>
              <a:ext uri="{FF2B5EF4-FFF2-40B4-BE49-F238E27FC236}">
                <a16:creationId xmlns:a16="http://schemas.microsoft.com/office/drawing/2014/main" id="{6167400A-5314-52A4-BBA6-BB68978D3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pic>
        <p:nvPicPr>
          <p:cNvPr id="10" name="図 9" descr="屋外, 建物, 座る, 時計 が含まれている画像&#10;&#10;AI 生成コンテンツは誤りを含む可能性があります。">
            <a:extLst>
              <a:ext uri="{FF2B5EF4-FFF2-40B4-BE49-F238E27FC236}">
                <a16:creationId xmlns:a16="http://schemas.microsoft.com/office/drawing/2014/main" id="{77E0171D-5A8B-7D4C-4BE5-A0030566F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2" y="1341066"/>
            <a:ext cx="5334462" cy="3548180"/>
          </a:xfrm>
          <a:prstGeom prst="rect">
            <a:avLst/>
          </a:prstGeom>
        </p:spPr>
      </p:pic>
    </p:spTree>
    <p:extLst>
      <p:ext uri="{BB962C8B-B14F-4D97-AF65-F5344CB8AC3E}">
        <p14:creationId xmlns:p14="http://schemas.microsoft.com/office/powerpoint/2010/main" val="68038776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敷物, テーブル が含まれている画像&#10;&#10;AI 生成コンテンツは誤りを含む可能性があります。">
            <a:extLst>
              <a:ext uri="{FF2B5EF4-FFF2-40B4-BE49-F238E27FC236}">
                <a16:creationId xmlns:a16="http://schemas.microsoft.com/office/drawing/2014/main" id="{13945027-7BFD-8040-C010-5ABD01ED5AA0}"/>
              </a:ext>
            </a:extLst>
          </p:cNvPr>
          <p:cNvPicPr>
            <a:picLocks noChangeAspect="1"/>
          </p:cNvPicPr>
          <p:nvPr/>
        </p:nvPicPr>
        <p:blipFill>
          <a:blip r:embed="rId3">
            <a:extLst>
              <a:ext uri="{28A0092B-C50C-407E-A947-70E740481C1C}">
                <a14:useLocalDpi xmlns:a14="http://schemas.microsoft.com/office/drawing/2010/main" val="0"/>
              </a:ext>
            </a:extLst>
          </a:blip>
          <a:srcRect l="600" t="1056" r="669" b="1570"/>
          <a:stretch>
            <a:fillRect/>
          </a:stretch>
        </p:blipFill>
        <p:spPr>
          <a:xfrm>
            <a:off x="429490" y="246798"/>
            <a:ext cx="11333019" cy="5645640"/>
          </a:xfrm>
          <a:prstGeom prst="rect">
            <a:avLst/>
          </a:prstGeom>
        </p:spPr>
      </p:pic>
      <p:sp>
        <p:nvSpPr>
          <p:cNvPr id="2" name="吹き出し: 角を丸めた四角形 1">
            <a:extLst>
              <a:ext uri="{FF2B5EF4-FFF2-40B4-BE49-F238E27FC236}">
                <a16:creationId xmlns:a16="http://schemas.microsoft.com/office/drawing/2014/main" id="{171577C6-4AF6-3525-982B-C14B63CF5130}"/>
              </a:ext>
            </a:extLst>
          </p:cNvPr>
          <p:cNvSpPr/>
          <p:nvPr/>
        </p:nvSpPr>
        <p:spPr>
          <a:xfrm>
            <a:off x="4760181" y="5344588"/>
            <a:ext cx="5619055" cy="1349741"/>
          </a:xfrm>
          <a:prstGeom prst="wedgeRoundRectCallout">
            <a:avLst>
              <a:gd name="adj1" fmla="val 54158"/>
              <a:gd name="adj2" fmla="val -105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ここがえどじだいの「げきじょう」か～。</a:t>
            </a:r>
          </a:p>
          <a:p>
            <a:pPr algn="ctr"/>
            <a:r>
              <a:rPr lang="ja-JP" altLang="en-US" sz="2400" dirty="0">
                <a:latin typeface="HGP創英角ｺﾞｼｯｸUB" panose="020B0900000000000000" pitchFamily="50" charset="-128"/>
                <a:ea typeface="HGP創英角ｺﾞｼｯｸUB" panose="020B0900000000000000" pitchFamily="50" charset="-128"/>
              </a:rPr>
              <a:t>とってもにぎやかだね！</a:t>
            </a:r>
          </a:p>
        </p:txBody>
      </p:sp>
      <p:pic>
        <p:nvPicPr>
          <p:cNvPr id="3" name="図 2">
            <a:extLst>
              <a:ext uri="{FF2B5EF4-FFF2-40B4-BE49-F238E27FC236}">
                <a16:creationId xmlns:a16="http://schemas.microsoft.com/office/drawing/2014/main" id="{09EB2E23-8564-EE20-372E-DE3F5FBB0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097815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CDB87-61ED-9A73-725E-D540ADDE76E1}"/>
            </a:ext>
          </a:extLst>
        </p:cNvPr>
        <p:cNvGrpSpPr/>
        <p:nvPr/>
      </p:nvGrpSpPr>
      <p:grpSpPr>
        <a:xfrm>
          <a:off x="0" y="0"/>
          <a:ext cx="0" cy="0"/>
          <a:chOff x="0" y="0"/>
          <a:chExt cx="0" cy="0"/>
        </a:xfrm>
      </p:grpSpPr>
      <p:pic>
        <p:nvPicPr>
          <p:cNvPr id="3" name="図 2" descr="敷物, テーブル が含まれている画像&#10;&#10;AI 生成コンテンツは誤りを含む可能性があります。">
            <a:extLst>
              <a:ext uri="{FF2B5EF4-FFF2-40B4-BE49-F238E27FC236}">
                <a16:creationId xmlns:a16="http://schemas.microsoft.com/office/drawing/2014/main" id="{5DC697FF-1929-B58F-496D-30810D51DEC4}"/>
              </a:ext>
            </a:extLst>
          </p:cNvPr>
          <p:cNvPicPr>
            <a:picLocks noChangeAspect="1"/>
          </p:cNvPicPr>
          <p:nvPr/>
        </p:nvPicPr>
        <p:blipFill>
          <a:blip r:embed="rId3">
            <a:extLst>
              <a:ext uri="{28A0092B-C50C-407E-A947-70E740481C1C}">
                <a14:useLocalDpi xmlns:a14="http://schemas.microsoft.com/office/drawing/2010/main" val="0"/>
              </a:ext>
            </a:extLst>
          </a:blip>
          <a:srcRect l="600" t="1056" r="669" b="1570"/>
          <a:stretch>
            <a:fillRect/>
          </a:stretch>
        </p:blipFill>
        <p:spPr>
          <a:xfrm>
            <a:off x="429490" y="246798"/>
            <a:ext cx="11333019" cy="5645640"/>
          </a:xfrm>
          <a:prstGeom prst="rect">
            <a:avLst/>
          </a:prstGeom>
        </p:spPr>
      </p:pic>
      <p:sp>
        <p:nvSpPr>
          <p:cNvPr id="2" name="吹き出し: 角を丸めた四角形 1">
            <a:extLst>
              <a:ext uri="{FF2B5EF4-FFF2-40B4-BE49-F238E27FC236}">
                <a16:creationId xmlns:a16="http://schemas.microsoft.com/office/drawing/2014/main" id="{10723480-5585-6FB2-85A0-F8E54B46CF59}"/>
              </a:ext>
            </a:extLst>
          </p:cNvPr>
          <p:cNvSpPr/>
          <p:nvPr/>
        </p:nvSpPr>
        <p:spPr>
          <a:xfrm>
            <a:off x="4760181" y="5344588"/>
            <a:ext cx="5619055" cy="1349741"/>
          </a:xfrm>
          <a:prstGeom prst="wedgeRoundRectCallout">
            <a:avLst>
              <a:gd name="adj1" fmla="val 54158"/>
              <a:gd name="adj2" fmla="val -105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中にはいってみよう！</a:t>
            </a:r>
          </a:p>
        </p:txBody>
      </p:sp>
      <p:pic>
        <p:nvPicPr>
          <p:cNvPr id="5" name="図 4">
            <a:extLst>
              <a:ext uri="{FF2B5EF4-FFF2-40B4-BE49-F238E27FC236}">
                <a16:creationId xmlns:a16="http://schemas.microsoft.com/office/drawing/2014/main" id="{9CC5D342-DC57-DCC6-4C08-5CC6FB638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169401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敷物, ベッド が含まれている画像&#10;&#10;AI 生成コンテンツは誤りを含む可能性があります。">
            <a:extLst>
              <a:ext uri="{FF2B5EF4-FFF2-40B4-BE49-F238E27FC236}">
                <a16:creationId xmlns:a16="http://schemas.microsoft.com/office/drawing/2014/main" id="{25ED66E8-D139-6AC0-FC46-FC40E0D0D6F5}"/>
              </a:ext>
            </a:extLst>
          </p:cNvPr>
          <p:cNvPicPr>
            <a:picLocks noChangeAspect="1"/>
          </p:cNvPicPr>
          <p:nvPr/>
        </p:nvPicPr>
        <p:blipFill>
          <a:blip r:embed="rId2">
            <a:extLst>
              <a:ext uri="{28A0092B-C50C-407E-A947-70E740481C1C}">
                <a14:useLocalDpi xmlns:a14="http://schemas.microsoft.com/office/drawing/2010/main" val="0"/>
              </a:ext>
            </a:extLst>
          </a:blip>
          <a:srcRect l="1834" t="7469" r="1664" b="4902"/>
          <a:stretch>
            <a:fillRect/>
          </a:stretch>
        </p:blipFill>
        <p:spPr>
          <a:xfrm>
            <a:off x="336468" y="393457"/>
            <a:ext cx="11519064" cy="5153012"/>
          </a:xfrm>
          <a:prstGeom prst="rect">
            <a:avLst/>
          </a:prstGeom>
        </p:spPr>
      </p:pic>
      <p:sp>
        <p:nvSpPr>
          <p:cNvPr id="2" name="吹き出し: 角を丸めた四角形 1">
            <a:extLst>
              <a:ext uri="{FF2B5EF4-FFF2-40B4-BE49-F238E27FC236}">
                <a16:creationId xmlns:a16="http://schemas.microsoft.com/office/drawing/2014/main" id="{75B11C0B-764C-1422-B88A-9A46617DEA1E}"/>
              </a:ext>
            </a:extLst>
          </p:cNvPr>
          <p:cNvSpPr/>
          <p:nvPr/>
        </p:nvSpPr>
        <p:spPr>
          <a:xfrm>
            <a:off x="4760181" y="5344588"/>
            <a:ext cx="5619055" cy="1349741"/>
          </a:xfrm>
          <a:prstGeom prst="wedgeRoundRectCallout">
            <a:avLst>
              <a:gd name="adj1" fmla="val 54158"/>
              <a:gd name="adj2" fmla="val -105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たくさんのおきゃくさんがいるよ！</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E3927943-B0FB-B8CE-11E7-DB8FA39F2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9669886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65DF3-0C2E-BC2C-ACC7-7E53C0F6C979}"/>
            </a:ext>
          </a:extLst>
        </p:cNvPr>
        <p:cNvGrpSpPr/>
        <p:nvPr/>
      </p:nvGrpSpPr>
      <p:grpSpPr>
        <a:xfrm>
          <a:off x="0" y="0"/>
          <a:ext cx="0" cy="0"/>
          <a:chOff x="0" y="0"/>
          <a:chExt cx="0" cy="0"/>
        </a:xfrm>
      </p:grpSpPr>
      <p:pic>
        <p:nvPicPr>
          <p:cNvPr id="5" name="図 4" descr="敷物, ベッド が含まれている画像&#10;&#10;AI 生成コンテンツは誤りを含む可能性があります。">
            <a:extLst>
              <a:ext uri="{FF2B5EF4-FFF2-40B4-BE49-F238E27FC236}">
                <a16:creationId xmlns:a16="http://schemas.microsoft.com/office/drawing/2014/main" id="{FB04A33E-CE14-ED3C-979B-C67DBAEB1C07}"/>
              </a:ext>
            </a:extLst>
          </p:cNvPr>
          <p:cNvPicPr>
            <a:picLocks noChangeAspect="1"/>
          </p:cNvPicPr>
          <p:nvPr/>
        </p:nvPicPr>
        <p:blipFill>
          <a:blip r:embed="rId2">
            <a:extLst>
              <a:ext uri="{28A0092B-C50C-407E-A947-70E740481C1C}">
                <a14:useLocalDpi xmlns:a14="http://schemas.microsoft.com/office/drawing/2010/main" val="0"/>
              </a:ext>
            </a:extLst>
          </a:blip>
          <a:srcRect l="1834" t="7469" r="1664" b="4902"/>
          <a:stretch>
            <a:fillRect/>
          </a:stretch>
        </p:blipFill>
        <p:spPr>
          <a:xfrm>
            <a:off x="336468" y="393457"/>
            <a:ext cx="11519064" cy="5153012"/>
          </a:xfrm>
          <a:prstGeom prst="rect">
            <a:avLst/>
          </a:prstGeom>
        </p:spPr>
      </p:pic>
      <p:sp>
        <p:nvSpPr>
          <p:cNvPr id="2" name="楕円 1">
            <a:extLst>
              <a:ext uri="{FF2B5EF4-FFF2-40B4-BE49-F238E27FC236}">
                <a16:creationId xmlns:a16="http://schemas.microsoft.com/office/drawing/2014/main" id="{CDAD29D6-8593-1E5E-B0D5-24A5523D22FD}"/>
              </a:ext>
              <a:ext uri="{C183D7F6-B498-43B3-948B-1728B52AA6E4}">
                <adec:decorative xmlns:adec="http://schemas.microsoft.com/office/drawing/2017/decorative" val="1"/>
              </a:ext>
            </a:extLst>
          </p:cNvPr>
          <p:cNvSpPr/>
          <p:nvPr/>
        </p:nvSpPr>
        <p:spPr>
          <a:xfrm>
            <a:off x="1645346" y="3306165"/>
            <a:ext cx="2213583" cy="1849009"/>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吹き出し: 角を丸めた四角形 2">
            <a:extLst>
              <a:ext uri="{FF2B5EF4-FFF2-40B4-BE49-F238E27FC236}">
                <a16:creationId xmlns:a16="http://schemas.microsoft.com/office/drawing/2014/main" id="{043D6219-0639-2005-C4EA-5A56109CD4F2}"/>
              </a:ext>
            </a:extLst>
          </p:cNvPr>
          <p:cNvSpPr/>
          <p:nvPr/>
        </p:nvSpPr>
        <p:spPr>
          <a:xfrm>
            <a:off x="4760181" y="5344588"/>
            <a:ext cx="5619055" cy="1349741"/>
          </a:xfrm>
          <a:prstGeom prst="wedgeRoundRectCallout">
            <a:avLst>
              <a:gd name="adj1" fmla="val 54158"/>
              <a:gd name="adj2" fmla="val -105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スーパーヒーローのかつやくに</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みんなおおよろこびだ！</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6" name="図 5">
            <a:extLst>
              <a:ext uri="{FF2B5EF4-FFF2-40B4-BE49-F238E27FC236}">
                <a16:creationId xmlns:a16="http://schemas.microsoft.com/office/drawing/2014/main" id="{B25BD802-768F-D9FA-D282-66CC857CD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104031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0F739-7F04-B87D-409F-F2C63D003D6C}"/>
            </a:ext>
          </a:extLst>
        </p:cNvPr>
        <p:cNvGrpSpPr/>
        <p:nvPr/>
      </p:nvGrpSpPr>
      <p:grpSpPr>
        <a:xfrm>
          <a:off x="0" y="0"/>
          <a:ext cx="0" cy="0"/>
          <a:chOff x="0" y="0"/>
          <a:chExt cx="0" cy="0"/>
        </a:xfrm>
      </p:grpSpPr>
      <p:pic>
        <p:nvPicPr>
          <p:cNvPr id="5" name="図 4" descr="敷物, ベッド が含まれている画像&#10;&#10;AI 生成コンテンツは誤りを含む可能性があります。">
            <a:extLst>
              <a:ext uri="{FF2B5EF4-FFF2-40B4-BE49-F238E27FC236}">
                <a16:creationId xmlns:a16="http://schemas.microsoft.com/office/drawing/2014/main" id="{249DAAFE-17E0-96E5-F53B-84610E5D0437}"/>
              </a:ext>
            </a:extLst>
          </p:cNvPr>
          <p:cNvPicPr>
            <a:picLocks noChangeAspect="1"/>
          </p:cNvPicPr>
          <p:nvPr/>
        </p:nvPicPr>
        <p:blipFill>
          <a:blip r:embed="rId2">
            <a:extLst>
              <a:ext uri="{28A0092B-C50C-407E-A947-70E740481C1C}">
                <a14:useLocalDpi xmlns:a14="http://schemas.microsoft.com/office/drawing/2010/main" val="0"/>
              </a:ext>
            </a:extLst>
          </a:blip>
          <a:srcRect l="1834" t="7469" r="1664" b="4902"/>
          <a:stretch>
            <a:fillRect/>
          </a:stretch>
        </p:blipFill>
        <p:spPr>
          <a:xfrm>
            <a:off x="336468" y="393457"/>
            <a:ext cx="11519064" cy="5153012"/>
          </a:xfrm>
          <a:prstGeom prst="rect">
            <a:avLst/>
          </a:prstGeom>
        </p:spPr>
      </p:pic>
      <p:sp>
        <p:nvSpPr>
          <p:cNvPr id="12" name="円: 塗りつぶしなし 11">
            <a:extLst>
              <a:ext uri="{FF2B5EF4-FFF2-40B4-BE49-F238E27FC236}">
                <a16:creationId xmlns:a16="http://schemas.microsoft.com/office/drawing/2014/main" id="{86072340-A1C6-C360-B5F1-B41D25963886}"/>
              </a:ext>
              <a:ext uri="{C183D7F6-B498-43B3-948B-1728B52AA6E4}">
                <adec:decorative xmlns:adec="http://schemas.microsoft.com/office/drawing/2017/decorative" val="1"/>
              </a:ext>
            </a:extLst>
          </p:cNvPr>
          <p:cNvSpPr/>
          <p:nvPr/>
        </p:nvSpPr>
        <p:spPr>
          <a:xfrm>
            <a:off x="3126376" y="470264"/>
            <a:ext cx="1402081" cy="1837508"/>
          </a:xfrm>
          <a:prstGeom prst="donut">
            <a:avLst>
              <a:gd name="adj" fmla="val 478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2" name="吹き出し: 角を丸めた四角形 1">
            <a:extLst>
              <a:ext uri="{FF2B5EF4-FFF2-40B4-BE49-F238E27FC236}">
                <a16:creationId xmlns:a16="http://schemas.microsoft.com/office/drawing/2014/main" id="{58598A2F-BECB-33D5-1E43-CAD8246EDC1C}"/>
              </a:ext>
            </a:extLst>
          </p:cNvPr>
          <p:cNvSpPr/>
          <p:nvPr/>
        </p:nvSpPr>
        <p:spPr>
          <a:xfrm>
            <a:off x="4760181" y="5344588"/>
            <a:ext cx="5619055" cy="1349741"/>
          </a:xfrm>
          <a:prstGeom prst="wedgeRoundRectCallout">
            <a:avLst>
              <a:gd name="adj1" fmla="val 54158"/>
              <a:gd name="adj2" fmla="val -105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左上にちゅうもく！</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なにかがかかってる</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2C9FA7A3-CB4A-C5D0-81EE-07CDFB6F6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8530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9EFAD-A482-7B5C-BBD8-84CE86FF277D}"/>
            </a:ext>
          </a:extLst>
        </p:cNvPr>
        <p:cNvGrpSpPr/>
        <p:nvPr/>
      </p:nvGrpSpPr>
      <p:grpSpPr>
        <a:xfrm>
          <a:off x="0" y="0"/>
          <a:ext cx="0" cy="0"/>
          <a:chOff x="0" y="0"/>
          <a:chExt cx="0" cy="0"/>
        </a:xfrm>
      </p:grpSpPr>
      <p:pic>
        <p:nvPicPr>
          <p:cNvPr id="5" name="図 4" descr="敷物, ベッド が含まれている画像&#10;&#10;AI 生成コンテンツは誤りを含む可能性があります。">
            <a:extLst>
              <a:ext uri="{FF2B5EF4-FFF2-40B4-BE49-F238E27FC236}">
                <a16:creationId xmlns:a16="http://schemas.microsoft.com/office/drawing/2014/main" id="{A00AADD1-5629-3677-A737-10D848BDA54E}"/>
              </a:ext>
            </a:extLst>
          </p:cNvPr>
          <p:cNvPicPr>
            <a:picLocks noChangeAspect="1"/>
          </p:cNvPicPr>
          <p:nvPr/>
        </p:nvPicPr>
        <p:blipFill>
          <a:blip r:embed="rId2">
            <a:extLst>
              <a:ext uri="{28A0092B-C50C-407E-A947-70E740481C1C}">
                <a14:useLocalDpi xmlns:a14="http://schemas.microsoft.com/office/drawing/2010/main" val="0"/>
              </a:ext>
            </a:extLst>
          </a:blip>
          <a:srcRect l="1834" t="7469" r="1664" b="4902"/>
          <a:stretch>
            <a:fillRect/>
          </a:stretch>
        </p:blipFill>
        <p:spPr>
          <a:xfrm>
            <a:off x="336468" y="393457"/>
            <a:ext cx="11519064" cy="5153012"/>
          </a:xfrm>
          <a:prstGeom prst="rect">
            <a:avLst/>
          </a:prstGeom>
        </p:spPr>
      </p:pic>
      <p:sp>
        <p:nvSpPr>
          <p:cNvPr id="12" name="円: 塗りつぶしなし 11">
            <a:extLst>
              <a:ext uri="{FF2B5EF4-FFF2-40B4-BE49-F238E27FC236}">
                <a16:creationId xmlns:a16="http://schemas.microsoft.com/office/drawing/2014/main" id="{A13A16B5-DE23-CE9B-6383-1BE56CE7A904}"/>
              </a:ext>
              <a:ext uri="{C183D7F6-B498-43B3-948B-1728B52AA6E4}">
                <adec:decorative xmlns:adec="http://schemas.microsoft.com/office/drawing/2017/decorative" val="1"/>
              </a:ext>
            </a:extLst>
          </p:cNvPr>
          <p:cNvSpPr/>
          <p:nvPr/>
        </p:nvSpPr>
        <p:spPr>
          <a:xfrm>
            <a:off x="3126376" y="470264"/>
            <a:ext cx="1402081" cy="1837508"/>
          </a:xfrm>
          <a:prstGeom prst="donut">
            <a:avLst>
              <a:gd name="adj" fmla="val 478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pic>
        <p:nvPicPr>
          <p:cNvPr id="3" name="図 2" descr="屋内, 天井, テーブル, 座る が含まれている画像">
            <a:extLst>
              <a:ext uri="{FF2B5EF4-FFF2-40B4-BE49-F238E27FC236}">
                <a16:creationId xmlns:a16="http://schemas.microsoft.com/office/drawing/2014/main" id="{154FCCF2-7387-C742-7F9B-650B7F228D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093" y="429082"/>
            <a:ext cx="2430854" cy="1487269"/>
          </a:xfrm>
          <a:prstGeom prst="rect">
            <a:avLst/>
          </a:prstGeom>
          <a:ln w="28575">
            <a:solidFill>
              <a:schemeClr val="tx1"/>
            </a:solidFill>
          </a:ln>
        </p:spPr>
      </p:pic>
      <p:sp>
        <p:nvSpPr>
          <p:cNvPr id="2" name="吹き出し: 角を丸めた四角形 1">
            <a:extLst>
              <a:ext uri="{FF2B5EF4-FFF2-40B4-BE49-F238E27FC236}">
                <a16:creationId xmlns:a16="http://schemas.microsoft.com/office/drawing/2014/main" id="{F8CF5C70-CC0E-8CDA-F318-E1F324FF8690}"/>
              </a:ext>
            </a:extLst>
          </p:cNvPr>
          <p:cNvSpPr/>
          <p:nvPr/>
        </p:nvSpPr>
        <p:spPr>
          <a:xfrm>
            <a:off x="4760181" y="5344588"/>
            <a:ext cx="5619055" cy="1349741"/>
          </a:xfrm>
          <a:prstGeom prst="wedgeRoundRectCallout">
            <a:avLst>
              <a:gd name="adj1" fmla="val 54158"/>
              <a:gd name="adj2" fmla="val -105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この色（いろ）は幕（まく）だね！</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おしばい中はじゃまにならないように</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上にひっかけているんだ。</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6" name="図 5">
            <a:extLst>
              <a:ext uri="{FF2B5EF4-FFF2-40B4-BE49-F238E27FC236}">
                <a16:creationId xmlns:a16="http://schemas.microsoft.com/office/drawing/2014/main" id="{3B8A60ED-7048-E166-C3D5-100C0A360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216005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9A67-4187-B71D-8E38-5F01BF53B7E8}"/>
            </a:ext>
          </a:extLst>
        </p:cNvPr>
        <p:cNvGrpSpPr/>
        <p:nvPr/>
      </p:nvGrpSpPr>
      <p:grpSpPr>
        <a:xfrm>
          <a:off x="0" y="0"/>
          <a:ext cx="0" cy="0"/>
          <a:chOff x="0" y="0"/>
          <a:chExt cx="0" cy="0"/>
        </a:xfrm>
      </p:grpSpPr>
      <p:pic>
        <p:nvPicPr>
          <p:cNvPr id="6" name="図 5" descr="敷物, ベッド が含まれている画像&#10;&#10;AI 生成コンテンツは誤りを含む可能性があります。">
            <a:extLst>
              <a:ext uri="{FF2B5EF4-FFF2-40B4-BE49-F238E27FC236}">
                <a16:creationId xmlns:a16="http://schemas.microsoft.com/office/drawing/2014/main" id="{8FD67A99-D208-373F-9589-BA885FAF8253}"/>
              </a:ext>
            </a:extLst>
          </p:cNvPr>
          <p:cNvPicPr>
            <a:picLocks noChangeAspect="1"/>
          </p:cNvPicPr>
          <p:nvPr/>
        </p:nvPicPr>
        <p:blipFill>
          <a:blip r:embed="rId2">
            <a:extLst>
              <a:ext uri="{28A0092B-C50C-407E-A947-70E740481C1C}">
                <a14:useLocalDpi xmlns:a14="http://schemas.microsoft.com/office/drawing/2010/main" val="0"/>
              </a:ext>
            </a:extLst>
          </a:blip>
          <a:srcRect l="1834" t="7469" r="1664" b="4902"/>
          <a:stretch>
            <a:fillRect/>
          </a:stretch>
        </p:blipFill>
        <p:spPr>
          <a:xfrm>
            <a:off x="336468" y="393457"/>
            <a:ext cx="11519064" cy="5153012"/>
          </a:xfrm>
          <a:prstGeom prst="rect">
            <a:avLst/>
          </a:prstGeom>
        </p:spPr>
      </p:pic>
      <p:sp>
        <p:nvSpPr>
          <p:cNvPr id="12" name="円: 塗りつぶしなし 11">
            <a:extLst>
              <a:ext uri="{FF2B5EF4-FFF2-40B4-BE49-F238E27FC236}">
                <a16:creationId xmlns:a16="http://schemas.microsoft.com/office/drawing/2014/main" id="{24B25440-9547-BEF8-A3E4-24CA5561AE4C}"/>
              </a:ext>
              <a:ext uri="{C183D7F6-B498-43B3-948B-1728B52AA6E4}">
                <adec:decorative xmlns:adec="http://schemas.microsoft.com/office/drawing/2017/decorative" val="1"/>
              </a:ext>
            </a:extLst>
          </p:cNvPr>
          <p:cNvSpPr/>
          <p:nvPr/>
        </p:nvSpPr>
        <p:spPr>
          <a:xfrm>
            <a:off x="7884419" y="402180"/>
            <a:ext cx="1402081" cy="1837508"/>
          </a:xfrm>
          <a:prstGeom prst="donut">
            <a:avLst>
              <a:gd name="adj" fmla="val 478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pic>
        <p:nvPicPr>
          <p:cNvPr id="2" name="図 1" descr="屋内, 天井, テーブル, 座る が含まれている画像">
            <a:extLst>
              <a:ext uri="{FF2B5EF4-FFF2-40B4-BE49-F238E27FC236}">
                <a16:creationId xmlns:a16="http://schemas.microsoft.com/office/drawing/2014/main" id="{1488B618-06CC-F092-BB82-A97E85CE29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093" y="429082"/>
            <a:ext cx="2430854" cy="1487269"/>
          </a:xfrm>
          <a:prstGeom prst="rect">
            <a:avLst/>
          </a:prstGeom>
          <a:ln w="28575">
            <a:solidFill>
              <a:schemeClr val="tx1"/>
            </a:solidFill>
          </a:ln>
        </p:spPr>
      </p:pic>
      <p:sp>
        <p:nvSpPr>
          <p:cNvPr id="3" name="吹き出し: 角を丸めた四角形 2">
            <a:extLst>
              <a:ext uri="{FF2B5EF4-FFF2-40B4-BE49-F238E27FC236}">
                <a16:creationId xmlns:a16="http://schemas.microsoft.com/office/drawing/2014/main" id="{063AE7CE-3F0B-2D04-056F-F4D7B2B5AA7F}"/>
              </a:ext>
            </a:extLst>
          </p:cNvPr>
          <p:cNvSpPr/>
          <p:nvPr/>
        </p:nvSpPr>
        <p:spPr>
          <a:xfrm>
            <a:off x="4760181" y="5344588"/>
            <a:ext cx="5619055" cy="1349741"/>
          </a:xfrm>
          <a:prstGeom prst="wedgeRoundRectCallout">
            <a:avLst>
              <a:gd name="adj1" fmla="val 54158"/>
              <a:gd name="adj2" fmla="val -105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あれ？</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右上にも幕（まく）がかかってる</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でも、色（いろ）がちがうみたい。</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a16="http://schemas.microsoft.com/office/drawing/2014/main" id="{619F45C3-DC16-CE12-1183-FEF02182D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51720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C912C-95DF-3162-4EC5-C3D5A8F4E149}"/>
            </a:ext>
          </a:extLst>
        </p:cNvPr>
        <p:cNvGrpSpPr/>
        <p:nvPr/>
      </p:nvGrpSpPr>
      <p:grpSpPr>
        <a:xfrm>
          <a:off x="0" y="0"/>
          <a:ext cx="0" cy="0"/>
          <a:chOff x="0" y="0"/>
          <a:chExt cx="0" cy="0"/>
        </a:xfrm>
      </p:grpSpPr>
      <p:pic>
        <p:nvPicPr>
          <p:cNvPr id="6" name="図 5" descr="敷物, ベッド が含まれている画像&#10;&#10;AI 生成コンテンツは誤りを含む可能性があります。">
            <a:extLst>
              <a:ext uri="{FF2B5EF4-FFF2-40B4-BE49-F238E27FC236}">
                <a16:creationId xmlns:a16="http://schemas.microsoft.com/office/drawing/2014/main" id="{AA1B9CF6-73DD-0C7F-671B-B279BDB85D7D}"/>
              </a:ext>
            </a:extLst>
          </p:cNvPr>
          <p:cNvPicPr>
            <a:picLocks noChangeAspect="1"/>
          </p:cNvPicPr>
          <p:nvPr/>
        </p:nvPicPr>
        <p:blipFill>
          <a:blip r:embed="rId2">
            <a:extLst>
              <a:ext uri="{28A0092B-C50C-407E-A947-70E740481C1C}">
                <a14:useLocalDpi xmlns:a14="http://schemas.microsoft.com/office/drawing/2010/main" val="0"/>
              </a:ext>
            </a:extLst>
          </a:blip>
          <a:srcRect l="1834" t="7469" r="1664" b="4902"/>
          <a:stretch>
            <a:fillRect/>
          </a:stretch>
        </p:blipFill>
        <p:spPr>
          <a:xfrm>
            <a:off x="336468" y="393457"/>
            <a:ext cx="11519064" cy="5153012"/>
          </a:xfrm>
          <a:prstGeom prst="rect">
            <a:avLst/>
          </a:prstGeom>
        </p:spPr>
      </p:pic>
      <p:pic>
        <p:nvPicPr>
          <p:cNvPr id="2" name="図 1" descr="屋内, 天井, テーブル, 座る が含まれている画像">
            <a:extLst>
              <a:ext uri="{FF2B5EF4-FFF2-40B4-BE49-F238E27FC236}">
                <a16:creationId xmlns:a16="http://schemas.microsoft.com/office/drawing/2014/main" id="{D8DAAC97-2828-8FD7-895D-B8574D3FFF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093" y="429082"/>
            <a:ext cx="2430854" cy="1487269"/>
          </a:xfrm>
          <a:prstGeom prst="rect">
            <a:avLst/>
          </a:prstGeom>
          <a:ln w="28575">
            <a:solidFill>
              <a:schemeClr val="tx1"/>
            </a:solidFill>
          </a:ln>
        </p:spPr>
      </p:pic>
      <p:sp>
        <p:nvSpPr>
          <p:cNvPr id="3" name="吹き出し: 角を丸めた四角形 2">
            <a:extLst>
              <a:ext uri="{FF2B5EF4-FFF2-40B4-BE49-F238E27FC236}">
                <a16:creationId xmlns:a16="http://schemas.microsoft.com/office/drawing/2014/main" id="{C62040BF-28F7-AEBD-111F-523996A1991A}"/>
              </a:ext>
            </a:extLst>
          </p:cNvPr>
          <p:cNvSpPr/>
          <p:nvPr/>
        </p:nvSpPr>
        <p:spPr>
          <a:xfrm>
            <a:off x="4760181" y="5344588"/>
            <a:ext cx="5619055" cy="1349741"/>
          </a:xfrm>
          <a:prstGeom prst="wedgeRoundRectCallout">
            <a:avLst>
              <a:gd name="adj1" fmla="val 54158"/>
              <a:gd name="adj2" fmla="val -105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2400">
                <a:latin typeface="HGP創英角ｺﾞｼｯｸUB" panose="020B0900000000000000" pitchFamily="50" charset="-128"/>
                <a:ea typeface="HGP創英角ｺﾞｼｯｸUB" panose="020B0900000000000000" pitchFamily="50" charset="-128"/>
              </a:rPr>
              <a:t>なんでだろう</a:t>
            </a:r>
            <a:r>
              <a:rPr lang="en-US" altLang="ja-JP" sz="2400">
                <a:latin typeface="HGP創英角ｺﾞｼｯｸUB" panose="020B0900000000000000" pitchFamily="50" charset="-128"/>
                <a:ea typeface="HGP創英角ｺﾞｼｯｸUB" panose="020B0900000000000000" pitchFamily="50" charset="-128"/>
              </a:rPr>
              <a:t>……</a:t>
            </a:r>
            <a:r>
              <a:rPr lang="ja-JP" altLang="en-US" sz="240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7" name="円: 塗りつぶしなし 6">
            <a:extLst>
              <a:ext uri="{FF2B5EF4-FFF2-40B4-BE49-F238E27FC236}">
                <a16:creationId xmlns:a16="http://schemas.microsoft.com/office/drawing/2014/main" id="{488F0F2C-14AF-60F7-B06D-6B12873D49C0}"/>
              </a:ext>
              <a:ext uri="{C183D7F6-B498-43B3-948B-1728B52AA6E4}">
                <adec:decorative xmlns:adec="http://schemas.microsoft.com/office/drawing/2017/decorative" val="1"/>
              </a:ext>
            </a:extLst>
          </p:cNvPr>
          <p:cNvSpPr/>
          <p:nvPr/>
        </p:nvSpPr>
        <p:spPr>
          <a:xfrm>
            <a:off x="7884419" y="402180"/>
            <a:ext cx="1402081" cy="1837508"/>
          </a:xfrm>
          <a:prstGeom prst="donut">
            <a:avLst>
              <a:gd name="adj" fmla="val 478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pic>
        <p:nvPicPr>
          <p:cNvPr id="5" name="図 4">
            <a:extLst>
              <a:ext uri="{FF2B5EF4-FFF2-40B4-BE49-F238E27FC236}">
                <a16:creationId xmlns:a16="http://schemas.microsoft.com/office/drawing/2014/main" id="{7B53CBD9-7BCD-AC2C-24D9-9BAEDA684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00895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屋外, 建物, 道路, 草 が含まれている画像&#10;&#10;AI 生成コンテンツは誤りを含む可能性があります。">
            <a:extLst>
              <a:ext uri="{FF2B5EF4-FFF2-40B4-BE49-F238E27FC236}">
                <a16:creationId xmlns:a16="http://schemas.microsoft.com/office/drawing/2014/main" id="{17D53D9D-E0B6-7D84-8FF8-AAFFF31E631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吹き出し: 角を丸めた四角形 2">
            <a:extLst>
              <a:ext uri="{FF2B5EF4-FFF2-40B4-BE49-F238E27FC236}">
                <a16:creationId xmlns:a16="http://schemas.microsoft.com/office/drawing/2014/main" id="{6168CFD3-4187-548A-E47D-8679A955B100}"/>
              </a:ext>
            </a:extLst>
          </p:cNvPr>
          <p:cNvSpPr/>
          <p:nvPr/>
        </p:nvSpPr>
        <p:spPr>
          <a:xfrm>
            <a:off x="2847915" y="5486847"/>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こくりつげきじょうから来ました、くろごちゃんです！</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2" name="図 1">
            <a:extLst>
              <a:ext uri="{FF2B5EF4-FFF2-40B4-BE49-F238E27FC236}">
                <a16:creationId xmlns:a16="http://schemas.microsoft.com/office/drawing/2014/main" id="{E15CAD56-2D32-9F87-6866-403DE21D6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246043795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AC572CE-0404-B785-DB72-E17EE7F37FE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0" y="0"/>
            <a:ext cx="12192000" cy="6891534"/>
          </a:xfrm>
          <a:prstGeom prst="rect">
            <a:avLst/>
          </a:prstGeom>
        </p:spPr>
      </p:pic>
      <p:sp>
        <p:nvSpPr>
          <p:cNvPr id="8" name="タイトル 3">
            <a:extLst>
              <a:ext uri="{FF2B5EF4-FFF2-40B4-BE49-F238E27FC236}">
                <a16:creationId xmlns:a16="http://schemas.microsoft.com/office/drawing/2014/main" id="{510C3758-029B-57B7-AB05-D11CDCF16864}"/>
              </a:ext>
            </a:extLst>
          </p:cNvPr>
          <p:cNvSpPr>
            <a:spLocks noGrp="1"/>
          </p:cNvSpPr>
          <p:nvPr>
            <p:ph type="title"/>
          </p:nvPr>
        </p:nvSpPr>
        <p:spPr>
          <a:xfrm>
            <a:off x="831850" y="1709738"/>
            <a:ext cx="10515600" cy="2852737"/>
          </a:xfrm>
        </p:spPr>
        <p:txBody>
          <a:bodyPr/>
          <a:lstStyle/>
          <a:p>
            <a:r>
              <a:rPr lang="en-US" altLang="ja-JP" dirty="0">
                <a:latin typeface="HGP創英角ｺﾞｼｯｸUB" panose="020B0900000000000000" pitchFamily="50" charset="-128"/>
                <a:ea typeface="HGP創英角ｺﾞｼｯｸUB" panose="020B0900000000000000" pitchFamily="50" charset="-128"/>
              </a:rPr>
              <a:t>2</a:t>
            </a:r>
            <a:r>
              <a:rPr lang="ja-JP" altLang="en-US" dirty="0">
                <a:latin typeface="HGP創英角ｺﾞｼｯｸUB" panose="020B0900000000000000" pitchFamily="50" charset="-128"/>
                <a:ea typeface="HGP創英角ｺﾞｼｯｸUB" panose="020B0900000000000000" pitchFamily="50" charset="-128"/>
              </a:rPr>
              <a:t>、げきじょうをはなやかに</a:t>
            </a:r>
          </a:p>
        </p:txBody>
      </p:sp>
    </p:spTree>
    <p:extLst>
      <p:ext uri="{BB962C8B-B14F-4D97-AF65-F5344CB8AC3E}">
        <p14:creationId xmlns:p14="http://schemas.microsoft.com/office/powerpoint/2010/main" val="120062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敷物, ベッド が含まれている画像&#10;&#10;AI 生成コンテンツは誤りを含む可能性があります。">
            <a:extLst>
              <a:ext uri="{FF2B5EF4-FFF2-40B4-BE49-F238E27FC236}">
                <a16:creationId xmlns:a16="http://schemas.microsoft.com/office/drawing/2014/main" id="{E9BAF7BA-048B-0270-259B-A441473F646D}"/>
              </a:ext>
            </a:extLst>
          </p:cNvPr>
          <p:cNvPicPr>
            <a:picLocks noChangeAspect="1"/>
          </p:cNvPicPr>
          <p:nvPr/>
        </p:nvPicPr>
        <p:blipFill>
          <a:blip r:embed="rId2">
            <a:extLst>
              <a:ext uri="{28A0092B-C50C-407E-A947-70E740481C1C}">
                <a14:useLocalDpi xmlns:a14="http://schemas.microsoft.com/office/drawing/2010/main" val="0"/>
              </a:ext>
            </a:extLst>
          </a:blip>
          <a:srcRect l="553" t="1162" r="589" b="1105"/>
          <a:stretch>
            <a:fillRect/>
          </a:stretch>
        </p:blipFill>
        <p:spPr>
          <a:xfrm>
            <a:off x="493763" y="380011"/>
            <a:ext cx="11204474" cy="5545776"/>
          </a:xfrm>
          <a:prstGeom prst="rect">
            <a:avLst/>
          </a:prstGeom>
        </p:spPr>
      </p:pic>
      <p:sp>
        <p:nvSpPr>
          <p:cNvPr id="12" name="吹き出し: 角を丸めた四角形 11">
            <a:extLst>
              <a:ext uri="{FF2B5EF4-FFF2-40B4-BE49-F238E27FC236}">
                <a16:creationId xmlns:a16="http://schemas.microsoft.com/office/drawing/2014/main" id="{E6E8B4D1-0B26-A121-914C-CCFBFC4BDD4E}"/>
              </a:ext>
            </a:extLst>
          </p:cNvPr>
          <p:cNvSpPr/>
          <p:nvPr/>
        </p:nvSpPr>
        <p:spPr>
          <a:xfrm>
            <a:off x="4689692" y="5355859"/>
            <a:ext cx="5619055" cy="1349741"/>
          </a:xfrm>
          <a:prstGeom prst="wedgeRoundRectCallout">
            <a:avLst>
              <a:gd name="adj1" fmla="val 54512"/>
              <a:gd name="adj2" fmla="val -10576"/>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ちがうげきじょうにきたよ。</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おしばいがはじまるまえで幕（まく）が</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しまっているけど、やっぱりいろがちがう</a:t>
            </a:r>
            <a:r>
              <a:rPr kumimoji="1" lang="en-US" altLang="ja-JP" sz="2400">
                <a:latin typeface="HGP創英角ｺﾞｼｯｸUB" panose="020B0900000000000000" pitchFamily="50" charset="-128"/>
                <a:ea typeface="HGP創英角ｺﾞｼｯｸUB" panose="020B0900000000000000" pitchFamily="50" charset="-128"/>
              </a:rPr>
              <a:t>…</a:t>
            </a:r>
            <a:endParaRPr kumimoji="1" lang="en-US" altLang="ja-JP" sz="2400" dirty="0">
              <a:latin typeface="HGP創英角ｺﾞｼｯｸUB" panose="020B0900000000000000" pitchFamily="50" charset="-128"/>
              <a:ea typeface="HGP創英角ｺﾞｼｯｸUB" panose="020B0900000000000000" pitchFamily="50" charset="-128"/>
            </a:endParaRPr>
          </a:p>
        </p:txBody>
      </p:sp>
      <p:pic>
        <p:nvPicPr>
          <p:cNvPr id="2" name="図 1" descr="屋内, 天井, テーブル, 座る が含まれている画像">
            <a:extLst>
              <a:ext uri="{FF2B5EF4-FFF2-40B4-BE49-F238E27FC236}">
                <a16:creationId xmlns:a16="http://schemas.microsoft.com/office/drawing/2014/main" id="{CE81A35E-E157-AE3E-8E31-721E38A8B8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388" y="415636"/>
            <a:ext cx="2430854" cy="1487269"/>
          </a:xfrm>
          <a:prstGeom prst="rect">
            <a:avLst/>
          </a:prstGeom>
          <a:ln w="28575">
            <a:solidFill>
              <a:schemeClr val="tx1"/>
            </a:solidFill>
          </a:ln>
        </p:spPr>
      </p:pic>
      <p:pic>
        <p:nvPicPr>
          <p:cNvPr id="3" name="図 2">
            <a:extLst>
              <a:ext uri="{FF2B5EF4-FFF2-40B4-BE49-F238E27FC236}">
                <a16:creationId xmlns:a16="http://schemas.microsoft.com/office/drawing/2014/main" id="{D9265998-8EC4-E850-76B2-0DA6CF358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14071698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8F090-063B-9DEE-5776-FE785EFAA4A2}"/>
            </a:ext>
          </a:extLst>
        </p:cNvPr>
        <p:cNvGrpSpPr/>
        <p:nvPr/>
      </p:nvGrpSpPr>
      <p:grpSpPr>
        <a:xfrm>
          <a:off x="0" y="0"/>
          <a:ext cx="0" cy="0"/>
          <a:chOff x="0" y="0"/>
          <a:chExt cx="0" cy="0"/>
        </a:xfrm>
      </p:grpSpPr>
      <p:pic>
        <p:nvPicPr>
          <p:cNvPr id="4" name="図 3" descr="敷物, ベッド が含まれている画像&#10;&#10;AI 生成コンテンツは誤りを含む可能性があります。">
            <a:extLst>
              <a:ext uri="{FF2B5EF4-FFF2-40B4-BE49-F238E27FC236}">
                <a16:creationId xmlns:a16="http://schemas.microsoft.com/office/drawing/2014/main" id="{5A821F2B-8CC7-8E67-2B2F-08DA7EB4F805}"/>
              </a:ext>
            </a:extLst>
          </p:cNvPr>
          <p:cNvPicPr>
            <a:picLocks noChangeAspect="1"/>
          </p:cNvPicPr>
          <p:nvPr/>
        </p:nvPicPr>
        <p:blipFill>
          <a:blip r:embed="rId2">
            <a:extLst>
              <a:ext uri="{28A0092B-C50C-407E-A947-70E740481C1C}">
                <a14:useLocalDpi xmlns:a14="http://schemas.microsoft.com/office/drawing/2010/main" val="0"/>
              </a:ext>
            </a:extLst>
          </a:blip>
          <a:srcRect l="553" t="1162" r="589" b="1105"/>
          <a:stretch>
            <a:fillRect/>
          </a:stretch>
        </p:blipFill>
        <p:spPr>
          <a:xfrm>
            <a:off x="493763" y="380011"/>
            <a:ext cx="11204474" cy="5545776"/>
          </a:xfrm>
          <a:prstGeom prst="rect">
            <a:avLst/>
          </a:prstGeom>
        </p:spPr>
      </p:pic>
      <p:sp>
        <p:nvSpPr>
          <p:cNvPr id="2" name="吹き出し: 角を丸めた四角形 1">
            <a:extLst>
              <a:ext uri="{FF2B5EF4-FFF2-40B4-BE49-F238E27FC236}">
                <a16:creationId xmlns:a16="http://schemas.microsoft.com/office/drawing/2014/main" id="{865B9AE5-CDC0-4C78-A0BC-0FA64753B3BC}"/>
              </a:ext>
            </a:extLst>
          </p:cNvPr>
          <p:cNvSpPr/>
          <p:nvPr/>
        </p:nvSpPr>
        <p:spPr>
          <a:xfrm>
            <a:off x="4689692" y="5355859"/>
            <a:ext cx="5619055" cy="1349741"/>
          </a:xfrm>
          <a:prstGeom prst="wedgeRoundRectCallout">
            <a:avLst>
              <a:gd name="adj1" fmla="val 54512"/>
              <a:gd name="adj2" fmla="val -10576"/>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むかしの幕（まく）のデザインは</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もっと自由（じゆう）だったんだ！</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a16="http://schemas.microsoft.com/office/drawing/2014/main" id="{611025DB-4186-9E6B-33E7-54E32404A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411202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B297-F384-E62F-3B35-F4415E1725C0}"/>
            </a:ext>
          </a:extLst>
        </p:cNvPr>
        <p:cNvGrpSpPr/>
        <p:nvPr/>
      </p:nvGrpSpPr>
      <p:grpSpPr>
        <a:xfrm>
          <a:off x="0" y="0"/>
          <a:ext cx="0" cy="0"/>
          <a:chOff x="0" y="0"/>
          <a:chExt cx="0" cy="0"/>
        </a:xfrm>
      </p:grpSpPr>
      <p:pic>
        <p:nvPicPr>
          <p:cNvPr id="4" name="図 3" descr="敷物, ベッド が含まれている画像&#10;&#10;AI 生成コンテンツは誤りを含む可能性があります。">
            <a:extLst>
              <a:ext uri="{FF2B5EF4-FFF2-40B4-BE49-F238E27FC236}">
                <a16:creationId xmlns:a16="http://schemas.microsoft.com/office/drawing/2014/main" id="{CDFAA8FD-10F5-7D6D-DAD2-0256B7128AFB}"/>
              </a:ext>
            </a:extLst>
          </p:cNvPr>
          <p:cNvPicPr>
            <a:picLocks noChangeAspect="1"/>
          </p:cNvPicPr>
          <p:nvPr/>
        </p:nvPicPr>
        <p:blipFill>
          <a:blip r:embed="rId2">
            <a:extLst>
              <a:ext uri="{28A0092B-C50C-407E-A947-70E740481C1C}">
                <a14:useLocalDpi xmlns:a14="http://schemas.microsoft.com/office/drawing/2010/main" val="0"/>
              </a:ext>
            </a:extLst>
          </a:blip>
          <a:srcRect l="553" t="1162" r="589" b="1105"/>
          <a:stretch>
            <a:fillRect/>
          </a:stretch>
        </p:blipFill>
        <p:spPr>
          <a:xfrm>
            <a:off x="493763" y="380011"/>
            <a:ext cx="11204474" cy="5545776"/>
          </a:xfrm>
          <a:prstGeom prst="rect">
            <a:avLst/>
          </a:prstGeom>
        </p:spPr>
      </p:pic>
      <p:sp>
        <p:nvSpPr>
          <p:cNvPr id="2" name="吹き出し: 角を丸めた四角形 1">
            <a:extLst>
              <a:ext uri="{FF2B5EF4-FFF2-40B4-BE49-F238E27FC236}">
                <a16:creationId xmlns:a16="http://schemas.microsoft.com/office/drawing/2014/main" id="{51941485-13A4-13F3-299B-2558C64F45E2}"/>
              </a:ext>
            </a:extLst>
          </p:cNvPr>
          <p:cNvSpPr/>
          <p:nvPr/>
        </p:nvSpPr>
        <p:spPr>
          <a:xfrm>
            <a:off x="4689692" y="5355859"/>
            <a:ext cx="5619055" cy="1349741"/>
          </a:xfrm>
          <a:prstGeom prst="wedgeRoundRectCallout">
            <a:avLst>
              <a:gd name="adj1" fmla="val 54512"/>
              <a:gd name="adj2" fmla="val -10576"/>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「げきじょう」はワクワクするばしょ。</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幕（まく）は、そこをはなやかにかざる</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やくめもあったんだ。</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a16="http://schemas.microsoft.com/office/drawing/2014/main" id="{FF9D0F2E-B3E0-9DF6-5BEC-B02365608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7699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8EF33-C8C6-A3C9-F60A-9826DF6052E1}"/>
            </a:ext>
          </a:extLst>
        </p:cNvPr>
        <p:cNvGrpSpPr/>
        <p:nvPr/>
      </p:nvGrpSpPr>
      <p:grpSpPr>
        <a:xfrm>
          <a:off x="0" y="0"/>
          <a:ext cx="0" cy="0"/>
          <a:chOff x="0" y="0"/>
          <a:chExt cx="0" cy="0"/>
        </a:xfrm>
      </p:grpSpPr>
      <p:pic>
        <p:nvPicPr>
          <p:cNvPr id="4" name="図 3" descr="敷物, ベッド が含まれている画像&#10;&#10;AI 生成コンテンツは誤りを含む可能性があります。">
            <a:extLst>
              <a:ext uri="{FF2B5EF4-FFF2-40B4-BE49-F238E27FC236}">
                <a16:creationId xmlns:a16="http://schemas.microsoft.com/office/drawing/2014/main" id="{A705EAFA-77DE-7601-85AB-AA9EB1C5E161}"/>
              </a:ext>
            </a:extLst>
          </p:cNvPr>
          <p:cNvPicPr>
            <a:picLocks noChangeAspect="1"/>
          </p:cNvPicPr>
          <p:nvPr/>
        </p:nvPicPr>
        <p:blipFill>
          <a:blip r:embed="rId2">
            <a:extLst>
              <a:ext uri="{28A0092B-C50C-407E-A947-70E740481C1C}">
                <a14:useLocalDpi xmlns:a14="http://schemas.microsoft.com/office/drawing/2010/main" val="0"/>
              </a:ext>
            </a:extLst>
          </a:blip>
          <a:srcRect l="553" t="1162" r="589" b="1105"/>
          <a:stretch>
            <a:fillRect/>
          </a:stretch>
        </p:blipFill>
        <p:spPr>
          <a:xfrm>
            <a:off x="493763" y="380011"/>
            <a:ext cx="11204474" cy="5545776"/>
          </a:xfrm>
          <a:prstGeom prst="rect">
            <a:avLst/>
          </a:prstGeom>
        </p:spPr>
      </p:pic>
      <p:sp>
        <p:nvSpPr>
          <p:cNvPr id="2" name="吹き出し: 角を丸めた四角形 1">
            <a:extLst>
              <a:ext uri="{FF2B5EF4-FFF2-40B4-BE49-F238E27FC236}">
                <a16:creationId xmlns:a16="http://schemas.microsoft.com/office/drawing/2014/main" id="{03C9FF25-F72F-7EB2-D7DF-086F1475C89D}"/>
              </a:ext>
            </a:extLst>
          </p:cNvPr>
          <p:cNvSpPr/>
          <p:nvPr/>
        </p:nvSpPr>
        <p:spPr>
          <a:xfrm>
            <a:off x="4689692" y="5355859"/>
            <a:ext cx="5619055" cy="1349741"/>
          </a:xfrm>
          <a:prstGeom prst="wedgeRoundRectCallout">
            <a:avLst>
              <a:gd name="adj1" fmla="val 54512"/>
              <a:gd name="adj2" fmla="val -10576"/>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三しょくの幕（まく）のほかにも、</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いろいろな幕（まく）がつかわれていたよ。</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さらに別のげきじょうにもいってみよう！</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a16="http://schemas.microsoft.com/office/drawing/2014/main" id="{8A907ABC-9D22-419C-F140-141D97751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257836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衣料, 敷物, 布 が含まれている画像&#10;&#10;AI 生成コンテンツは誤りを含む可能性があります。">
            <a:extLst>
              <a:ext uri="{FF2B5EF4-FFF2-40B4-BE49-F238E27FC236}">
                <a16:creationId xmlns:a16="http://schemas.microsoft.com/office/drawing/2014/main" id="{DD8FFCE4-0F3D-A300-D501-7BE3DC3BA0E5}"/>
              </a:ext>
            </a:extLst>
          </p:cNvPr>
          <p:cNvPicPr>
            <a:picLocks noChangeAspect="1"/>
          </p:cNvPicPr>
          <p:nvPr/>
        </p:nvPicPr>
        <p:blipFill>
          <a:blip r:embed="rId2">
            <a:extLst>
              <a:ext uri="{28A0092B-C50C-407E-A947-70E740481C1C}">
                <a14:useLocalDpi xmlns:a14="http://schemas.microsoft.com/office/drawing/2010/main" val="0"/>
              </a:ext>
            </a:extLst>
          </a:blip>
          <a:srcRect l="728" t="744" r="576" b="1807"/>
          <a:stretch>
            <a:fillRect/>
          </a:stretch>
        </p:blipFill>
        <p:spPr>
          <a:xfrm>
            <a:off x="533156" y="370703"/>
            <a:ext cx="11125687" cy="5498757"/>
          </a:xfrm>
          <a:prstGeom prst="rect">
            <a:avLst/>
          </a:prstGeom>
        </p:spPr>
      </p:pic>
      <p:sp>
        <p:nvSpPr>
          <p:cNvPr id="2" name="吹き出し: 角を丸めた四角形 1">
            <a:extLst>
              <a:ext uri="{FF2B5EF4-FFF2-40B4-BE49-F238E27FC236}">
                <a16:creationId xmlns:a16="http://schemas.microsoft.com/office/drawing/2014/main" id="{AA2DFDE7-B493-AB9B-2B95-E4E32F0308E9}"/>
              </a:ext>
            </a:extLst>
          </p:cNvPr>
          <p:cNvSpPr/>
          <p:nvPr/>
        </p:nvSpPr>
        <p:spPr>
          <a:xfrm>
            <a:off x="4689692" y="5355859"/>
            <a:ext cx="5619055" cy="1349741"/>
          </a:xfrm>
          <a:prstGeom prst="wedgeRoundRectCallout">
            <a:avLst>
              <a:gd name="adj1" fmla="val 54512"/>
              <a:gd name="adj2" fmla="val -10576"/>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このげきじょうでは、てんじょうやきゃくせきの上にも幕（まく）がかかっているよ。</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ABDDCD48-FA9C-BF51-739C-F46C7928D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270268619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306F8-963E-1048-B7EA-89F9D8FDF0DD}"/>
            </a:ext>
          </a:extLst>
        </p:cNvPr>
        <p:cNvGrpSpPr/>
        <p:nvPr/>
      </p:nvGrpSpPr>
      <p:grpSpPr>
        <a:xfrm>
          <a:off x="0" y="0"/>
          <a:ext cx="0" cy="0"/>
          <a:chOff x="0" y="0"/>
          <a:chExt cx="0" cy="0"/>
        </a:xfrm>
      </p:grpSpPr>
      <p:pic>
        <p:nvPicPr>
          <p:cNvPr id="5" name="図 4" descr="衣料, 敷物, 布 が含まれている画像&#10;&#10;AI 生成コンテンツは誤りを含む可能性があります。">
            <a:extLst>
              <a:ext uri="{FF2B5EF4-FFF2-40B4-BE49-F238E27FC236}">
                <a16:creationId xmlns:a16="http://schemas.microsoft.com/office/drawing/2014/main" id="{F1F44D6F-5DE9-D5B4-E5F2-58A18A74A788}"/>
              </a:ext>
            </a:extLst>
          </p:cNvPr>
          <p:cNvPicPr>
            <a:picLocks noChangeAspect="1"/>
          </p:cNvPicPr>
          <p:nvPr/>
        </p:nvPicPr>
        <p:blipFill>
          <a:blip r:embed="rId2">
            <a:extLst>
              <a:ext uri="{28A0092B-C50C-407E-A947-70E740481C1C}">
                <a14:useLocalDpi xmlns:a14="http://schemas.microsoft.com/office/drawing/2010/main" val="0"/>
              </a:ext>
            </a:extLst>
          </a:blip>
          <a:srcRect l="728" t="744" r="576" b="1807"/>
          <a:stretch>
            <a:fillRect/>
          </a:stretch>
        </p:blipFill>
        <p:spPr>
          <a:xfrm>
            <a:off x="533156" y="370703"/>
            <a:ext cx="11125687" cy="5498757"/>
          </a:xfrm>
          <a:prstGeom prst="rect">
            <a:avLst/>
          </a:prstGeom>
        </p:spPr>
      </p:pic>
      <p:sp>
        <p:nvSpPr>
          <p:cNvPr id="12" name="吹き出し: 角を丸めた四角形 11">
            <a:extLst>
              <a:ext uri="{FF2B5EF4-FFF2-40B4-BE49-F238E27FC236}">
                <a16:creationId xmlns:a16="http://schemas.microsoft.com/office/drawing/2014/main" id="{3E25EF60-3848-541D-7304-32AE56AA0FA6}"/>
              </a:ext>
            </a:extLst>
          </p:cNvPr>
          <p:cNvSpPr/>
          <p:nvPr/>
        </p:nvSpPr>
        <p:spPr>
          <a:xfrm>
            <a:off x="570949" y="1434298"/>
            <a:ext cx="2616388" cy="957943"/>
          </a:xfrm>
          <a:prstGeom prst="wedgeRoundRectCallout">
            <a:avLst>
              <a:gd name="adj1" fmla="val 54110"/>
              <a:gd name="adj2" fmla="val -109319"/>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latin typeface="HGP創英角ｺﾞｼｯｸUB" panose="020B0900000000000000" pitchFamily="50" charset="-128"/>
                <a:ea typeface="HGP創英角ｺﾞｼｯｸUB" panose="020B0900000000000000" pitchFamily="50" charset="-128"/>
              </a:rPr>
              <a:t>水引幕</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2800" dirty="0">
                <a:latin typeface="HGP創英角ｺﾞｼｯｸUB" panose="020B0900000000000000" pitchFamily="50" charset="-128"/>
                <a:ea typeface="HGP創英角ｺﾞｼｯｸUB" panose="020B0900000000000000" pitchFamily="50" charset="-128"/>
              </a:rPr>
              <a:t>（みずひきまく）</a:t>
            </a:r>
          </a:p>
        </p:txBody>
      </p:sp>
      <p:sp>
        <p:nvSpPr>
          <p:cNvPr id="2" name="吹き出し: 角を丸めた四角形 1">
            <a:extLst>
              <a:ext uri="{FF2B5EF4-FFF2-40B4-BE49-F238E27FC236}">
                <a16:creationId xmlns:a16="http://schemas.microsoft.com/office/drawing/2014/main" id="{76D6DB34-2047-CF73-F339-5C730CBC8644}"/>
              </a:ext>
            </a:extLst>
          </p:cNvPr>
          <p:cNvSpPr/>
          <p:nvPr/>
        </p:nvSpPr>
        <p:spPr>
          <a:xfrm>
            <a:off x="7411532" y="2950028"/>
            <a:ext cx="2616388" cy="957943"/>
          </a:xfrm>
          <a:prstGeom prst="wedgeRoundRectCallout">
            <a:avLst>
              <a:gd name="adj1" fmla="val 54110"/>
              <a:gd name="adj2" fmla="val -109319"/>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latin typeface="HGP創英角ｺﾞｼｯｸUB" panose="020B0900000000000000" pitchFamily="50" charset="-128"/>
                <a:ea typeface="HGP創英角ｺﾞｼｯｸUB" panose="020B0900000000000000" pitchFamily="50" charset="-128"/>
              </a:rPr>
              <a:t>水引幕</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2800" dirty="0">
                <a:latin typeface="HGP創英角ｺﾞｼｯｸUB" panose="020B0900000000000000" pitchFamily="50" charset="-128"/>
                <a:ea typeface="HGP創英角ｺﾞｼｯｸUB" panose="020B0900000000000000" pitchFamily="50" charset="-128"/>
              </a:rPr>
              <a:t>（みずひきまく）</a:t>
            </a:r>
          </a:p>
        </p:txBody>
      </p:sp>
      <p:sp>
        <p:nvSpPr>
          <p:cNvPr id="3" name="吹き出し: 角を丸めた四角形 2">
            <a:extLst>
              <a:ext uri="{FF2B5EF4-FFF2-40B4-BE49-F238E27FC236}">
                <a16:creationId xmlns:a16="http://schemas.microsoft.com/office/drawing/2014/main" id="{F65226A4-BB2F-ADB9-CAE8-D04B9975D55A}"/>
              </a:ext>
            </a:extLst>
          </p:cNvPr>
          <p:cNvSpPr/>
          <p:nvPr/>
        </p:nvSpPr>
        <p:spPr>
          <a:xfrm>
            <a:off x="4689692" y="5355859"/>
            <a:ext cx="5619055" cy="1349741"/>
          </a:xfrm>
          <a:prstGeom prst="wedgeRoundRectCallout">
            <a:avLst>
              <a:gd name="adj1" fmla="val 54512"/>
              <a:gd name="adj2" fmla="val -10576"/>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これはかざりで「みずひきまく」というんだ。</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6" name="図 5">
            <a:extLst>
              <a:ext uri="{FF2B5EF4-FFF2-40B4-BE49-F238E27FC236}">
                <a16:creationId xmlns:a16="http://schemas.microsoft.com/office/drawing/2014/main" id="{D4A8C2D3-4E5F-026C-E29F-5B7B185E7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408441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4B3C40-8354-CC08-5824-B5EBC524EC1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8E31871-DC1B-B23D-01DC-E4873E815BEF}"/>
              </a:ext>
            </a:extLst>
          </p:cNvPr>
          <p:cNvSpPr>
            <a:spLocks noGrp="1"/>
          </p:cNvSpPr>
          <p:nvPr>
            <p:ph type="body" idx="1"/>
          </p:nvPr>
        </p:nvSpPr>
        <p:spPr/>
        <p:txBody>
          <a:bodyPr/>
          <a:lstStyle/>
          <a:p>
            <a:endParaRPr kumimoji="1" lang="ja-JP" altLang="en-US"/>
          </a:p>
        </p:txBody>
      </p:sp>
      <p:pic>
        <p:nvPicPr>
          <p:cNvPr id="4" name="図 3">
            <a:extLst>
              <a:ext uri="{FF2B5EF4-FFF2-40B4-BE49-F238E27FC236}">
                <a16:creationId xmlns:a16="http://schemas.microsoft.com/office/drawing/2014/main" id="{A5F71D59-8079-1731-FBB7-073C588124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0" y="0"/>
            <a:ext cx="12192000" cy="6891534"/>
          </a:xfrm>
          <a:prstGeom prst="rect">
            <a:avLst/>
          </a:prstGeom>
        </p:spPr>
      </p:pic>
      <p:sp>
        <p:nvSpPr>
          <p:cNvPr id="5" name="タイトル 3">
            <a:extLst>
              <a:ext uri="{FF2B5EF4-FFF2-40B4-BE49-F238E27FC236}">
                <a16:creationId xmlns:a16="http://schemas.microsoft.com/office/drawing/2014/main" id="{0B57CAFB-7EDF-A0D3-F860-F7F776371336}"/>
              </a:ext>
            </a:extLst>
          </p:cNvPr>
          <p:cNvSpPr txBox="1">
            <a:spLocks/>
          </p:cNvSpPr>
          <p:nvPr/>
        </p:nvSpPr>
        <p:spPr>
          <a:xfrm>
            <a:off x="831850" y="1709738"/>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dirty="0">
                <a:latin typeface="HGP創英角ｺﾞｼｯｸUB" panose="020B0900000000000000" pitchFamily="50" charset="-128"/>
                <a:ea typeface="HGP創英角ｺﾞｼｯｸUB" panose="020B0900000000000000" pitchFamily="50" charset="-128"/>
              </a:rPr>
              <a:t>3</a:t>
            </a:r>
            <a:r>
              <a:rPr lang="ja-JP" altLang="en-US" dirty="0">
                <a:latin typeface="HGP創英角ｺﾞｼｯｸUB" panose="020B0900000000000000" pitchFamily="50" charset="-128"/>
                <a:ea typeface="HGP創英角ｺﾞｼｯｸUB" panose="020B0900000000000000" pitchFamily="50" charset="-128"/>
              </a:rPr>
              <a:t>、ファンからのおくりもの</a:t>
            </a:r>
          </a:p>
        </p:txBody>
      </p:sp>
    </p:spTree>
    <p:extLst>
      <p:ext uri="{BB962C8B-B14F-4D97-AF65-F5344CB8AC3E}">
        <p14:creationId xmlns:p14="http://schemas.microsoft.com/office/powerpoint/2010/main" val="412690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F04BD-A1D4-76FA-BB63-DF1A7E2491B8}"/>
            </a:ext>
          </a:extLst>
        </p:cNvPr>
        <p:cNvGrpSpPr/>
        <p:nvPr/>
      </p:nvGrpSpPr>
      <p:grpSpPr>
        <a:xfrm>
          <a:off x="0" y="0"/>
          <a:ext cx="0" cy="0"/>
          <a:chOff x="0" y="0"/>
          <a:chExt cx="0" cy="0"/>
        </a:xfrm>
      </p:grpSpPr>
      <p:pic>
        <p:nvPicPr>
          <p:cNvPr id="9" name="図 8" descr="敷物, ベッド が含まれている画像&#10;&#10;AI 生成コンテンツは誤りを含む可能性があります。">
            <a:extLst>
              <a:ext uri="{FF2B5EF4-FFF2-40B4-BE49-F238E27FC236}">
                <a16:creationId xmlns:a16="http://schemas.microsoft.com/office/drawing/2014/main" id="{A793B38A-00A8-0D7A-7C37-281057ADF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821038" cy="3919987"/>
          </a:xfrm>
          <a:prstGeom prst="rect">
            <a:avLst/>
          </a:prstGeom>
        </p:spPr>
      </p:pic>
      <p:pic>
        <p:nvPicPr>
          <p:cNvPr id="10" name="図 9" descr="衣料, 敷物, ベッド が含まれている画像&#10;&#10;AI 生成コンテンツは誤りを含む可能性があります。">
            <a:extLst>
              <a:ext uri="{FF2B5EF4-FFF2-40B4-BE49-F238E27FC236}">
                <a16:creationId xmlns:a16="http://schemas.microsoft.com/office/drawing/2014/main" id="{0DEE2219-4916-B3A0-B589-23D8F57CBFEC}"/>
              </a:ext>
            </a:extLst>
          </p:cNvPr>
          <p:cNvPicPr>
            <a:picLocks noChangeAspect="1"/>
          </p:cNvPicPr>
          <p:nvPr/>
        </p:nvPicPr>
        <p:blipFill>
          <a:blip r:embed="rId3">
            <a:extLst>
              <a:ext uri="{28A0092B-C50C-407E-A947-70E740481C1C}">
                <a14:useLocalDpi xmlns:a14="http://schemas.microsoft.com/office/drawing/2010/main" val="0"/>
              </a:ext>
            </a:extLst>
          </a:blip>
          <a:srcRect l="1100" t="2076" r="1237" b="1755"/>
          <a:stretch>
            <a:fillRect/>
          </a:stretch>
        </p:blipFill>
        <p:spPr>
          <a:xfrm>
            <a:off x="4757421" y="2351099"/>
            <a:ext cx="7434580" cy="3675405"/>
          </a:xfrm>
          <a:prstGeom prst="rect">
            <a:avLst/>
          </a:prstGeom>
          <a:ln w="38100">
            <a:solidFill>
              <a:schemeClr val="tx1"/>
            </a:solidFill>
          </a:ln>
        </p:spPr>
      </p:pic>
      <p:sp>
        <p:nvSpPr>
          <p:cNvPr id="11" name="吹き出し: 角を丸めた四角形 10">
            <a:extLst>
              <a:ext uri="{FF2B5EF4-FFF2-40B4-BE49-F238E27FC236}">
                <a16:creationId xmlns:a16="http://schemas.microsoft.com/office/drawing/2014/main" id="{D20972BB-118A-3A00-4E38-AD7EC2C85D6E}"/>
              </a:ext>
            </a:extLst>
          </p:cNvPr>
          <p:cNvSpPr/>
          <p:nvPr/>
        </p:nvSpPr>
        <p:spPr>
          <a:xfrm>
            <a:off x="4757420" y="5381259"/>
            <a:ext cx="5619055" cy="1349741"/>
          </a:xfrm>
          <a:prstGeom prst="wedgeRoundRectCallout">
            <a:avLst>
              <a:gd name="adj1" fmla="val 54944"/>
              <a:gd name="adj2" fmla="val -5708"/>
              <a:gd name="adj3" fmla="val 16667"/>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こうしたきれいな幕（まく）には</a:t>
            </a:r>
            <a:br>
              <a:rPr lang="en-US" altLang="ja-JP" sz="2400" dirty="0">
                <a:latin typeface="HGP創英角ｺﾞｼｯｸUB" panose="020B0900000000000000" pitchFamily="50" charset="-128"/>
                <a:ea typeface="HGP創英角ｺﾞｼｯｸUB" panose="020B0900000000000000" pitchFamily="50" charset="-128"/>
              </a:rPr>
            </a:br>
            <a:r>
              <a:rPr kumimoji="1" lang="ja-JP" altLang="en-US" sz="2400" dirty="0">
                <a:latin typeface="HGP創英角ｺﾞｼｯｸUB" panose="020B0900000000000000" pitchFamily="50" charset="-128"/>
                <a:ea typeface="HGP創英角ｺﾞｼｯｸUB" panose="020B0900000000000000" pitchFamily="50" charset="-128"/>
              </a:rPr>
              <a:t>とくべつなおもいがこめられているんだ。</a:t>
            </a:r>
            <a:endParaRPr kumimoji="1" lang="en-US" altLang="ja-JP" sz="2400" dirty="0">
              <a:latin typeface="HGP創英角ｺﾞｼｯｸUB" panose="020B0900000000000000" pitchFamily="50" charset="-128"/>
              <a:ea typeface="HGP創英角ｺﾞｼｯｸUB" panose="020B0900000000000000" pitchFamily="50" charset="-128"/>
            </a:endParaRPr>
          </a:p>
        </p:txBody>
      </p:sp>
      <p:pic>
        <p:nvPicPr>
          <p:cNvPr id="12" name="図 11">
            <a:extLst>
              <a:ext uri="{FF2B5EF4-FFF2-40B4-BE49-F238E27FC236}">
                <a16:creationId xmlns:a16="http://schemas.microsoft.com/office/drawing/2014/main" id="{2C994505-5D1A-7B5F-ADC5-820F9C7A0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292078960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16646-1D72-9669-86D0-881F4EAA9201}"/>
            </a:ext>
          </a:extLst>
        </p:cNvPr>
        <p:cNvGrpSpPr/>
        <p:nvPr/>
      </p:nvGrpSpPr>
      <p:grpSpPr>
        <a:xfrm>
          <a:off x="0" y="0"/>
          <a:ext cx="0" cy="0"/>
          <a:chOff x="0" y="0"/>
          <a:chExt cx="0" cy="0"/>
        </a:xfrm>
      </p:grpSpPr>
      <p:pic>
        <p:nvPicPr>
          <p:cNvPr id="8" name="図 7" descr="敷物, ベッド が含まれている画像&#10;&#10;AI 生成コンテンツは誤りを含む可能性があります。">
            <a:extLst>
              <a:ext uri="{FF2B5EF4-FFF2-40B4-BE49-F238E27FC236}">
                <a16:creationId xmlns:a16="http://schemas.microsoft.com/office/drawing/2014/main" id="{4AEAD076-3B16-9BD9-585A-42C646ADA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821038" cy="3919987"/>
          </a:xfrm>
          <a:prstGeom prst="rect">
            <a:avLst/>
          </a:prstGeom>
        </p:spPr>
      </p:pic>
      <p:pic>
        <p:nvPicPr>
          <p:cNvPr id="9" name="図 8" descr="衣料, 敷物, ベッド が含まれている画像&#10;&#10;AI 生成コンテンツは誤りを含む可能性があります。">
            <a:extLst>
              <a:ext uri="{FF2B5EF4-FFF2-40B4-BE49-F238E27FC236}">
                <a16:creationId xmlns:a16="http://schemas.microsoft.com/office/drawing/2014/main" id="{1C53ADFF-E94B-AAD4-2E4F-5AC0A2257461}"/>
              </a:ext>
            </a:extLst>
          </p:cNvPr>
          <p:cNvPicPr>
            <a:picLocks noChangeAspect="1"/>
          </p:cNvPicPr>
          <p:nvPr/>
        </p:nvPicPr>
        <p:blipFill>
          <a:blip r:embed="rId3">
            <a:extLst>
              <a:ext uri="{28A0092B-C50C-407E-A947-70E740481C1C}">
                <a14:useLocalDpi xmlns:a14="http://schemas.microsoft.com/office/drawing/2010/main" val="0"/>
              </a:ext>
            </a:extLst>
          </a:blip>
          <a:srcRect l="1100" t="2076" r="1237" b="1755"/>
          <a:stretch>
            <a:fillRect/>
          </a:stretch>
        </p:blipFill>
        <p:spPr>
          <a:xfrm>
            <a:off x="4757421" y="2351099"/>
            <a:ext cx="7434580" cy="3675405"/>
          </a:xfrm>
          <a:prstGeom prst="rect">
            <a:avLst/>
          </a:prstGeom>
          <a:ln w="38100">
            <a:solidFill>
              <a:schemeClr val="tx1"/>
            </a:solidFill>
          </a:ln>
        </p:spPr>
      </p:pic>
      <p:sp>
        <p:nvSpPr>
          <p:cNvPr id="3" name="吹き出し: 角を丸めた四角形 2">
            <a:extLst>
              <a:ext uri="{FF2B5EF4-FFF2-40B4-BE49-F238E27FC236}">
                <a16:creationId xmlns:a16="http://schemas.microsoft.com/office/drawing/2014/main" id="{68F8BB42-2545-CE37-48C2-EB3B0D52130C}"/>
              </a:ext>
            </a:extLst>
          </p:cNvPr>
          <p:cNvSpPr/>
          <p:nvPr/>
        </p:nvSpPr>
        <p:spPr>
          <a:xfrm>
            <a:off x="4757420" y="5381259"/>
            <a:ext cx="5619055" cy="1349741"/>
          </a:xfrm>
          <a:prstGeom prst="wedgeRoundRectCallout">
            <a:avLst>
              <a:gd name="adj1" fmla="val 54944"/>
              <a:gd name="adj2" fmla="val -5708"/>
              <a:gd name="adj3" fmla="val 16667"/>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どんなおもいだろう</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10" name="図 9">
            <a:extLst>
              <a:ext uri="{FF2B5EF4-FFF2-40B4-BE49-F238E27FC236}">
                <a16:creationId xmlns:a16="http://schemas.microsoft.com/office/drawing/2014/main" id="{9030875D-13AC-74B5-8AB0-945427D06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134596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B53C540-F03D-0AE2-8641-FC9CCD5512D1}"/>
              </a:ext>
            </a:extLst>
          </p:cNvPr>
          <p:cNvSpPr>
            <a:spLocks noGrp="1"/>
          </p:cNvSpPr>
          <p:nvPr>
            <p:ph idx="1"/>
          </p:nvPr>
        </p:nvSpPr>
        <p:spPr>
          <a:xfrm>
            <a:off x="838200" y="970103"/>
            <a:ext cx="10515600" cy="4235738"/>
          </a:xfrm>
          <a:prstGeom prst="wedgeRoundRectCallout">
            <a:avLst>
              <a:gd name="adj1" fmla="val 42956"/>
              <a:gd name="adj2" fmla="val 55268"/>
              <a:gd name="adj3" fmla="val 16667"/>
            </a:avLst>
          </a:prstGeom>
          <a:ln/>
        </p:spPr>
        <p:style>
          <a:lnRef idx="2">
            <a:schemeClr val="accent1">
              <a:shade val="15000"/>
            </a:schemeClr>
          </a:lnRef>
          <a:fillRef idx="1">
            <a:schemeClr val="accent1"/>
          </a:fillRef>
          <a:effectRef idx="0">
            <a:schemeClr val="accent1"/>
          </a:effectRef>
          <a:fontRef idx="minor">
            <a:schemeClr val="lt1"/>
          </a:fontRef>
        </p:style>
        <p:txBody>
          <a:bodyPr anchor="ctr">
            <a:noAutofit/>
          </a:bodyPr>
          <a:lstStyle/>
          <a:p>
            <a:pPr marL="0" indent="0" algn="ctr">
              <a:buNone/>
            </a:pPr>
            <a:r>
              <a:rPr kumimoji="1" lang="ja-JP" altLang="en-US" sz="6600" dirty="0">
                <a:latin typeface="HGP創英角ｺﾞｼｯｸUB" panose="020B0900000000000000" pitchFamily="50" charset="-128"/>
                <a:ea typeface="HGP創英角ｺﾞｼｯｸUB" panose="020B0900000000000000" pitchFamily="50" charset="-128"/>
              </a:rPr>
              <a:t>「かぶき」ってしってる？</a:t>
            </a:r>
          </a:p>
        </p:txBody>
      </p:sp>
      <p:pic>
        <p:nvPicPr>
          <p:cNvPr id="2" name="図 1">
            <a:extLst>
              <a:ext uri="{FF2B5EF4-FFF2-40B4-BE49-F238E27FC236}">
                <a16:creationId xmlns:a16="http://schemas.microsoft.com/office/drawing/2014/main" id="{8DC0FB98-E7D9-23A8-1D24-8F469DE78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45398308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00CF5-130E-7A29-E494-EE895B0A276C}"/>
            </a:ext>
          </a:extLst>
        </p:cNvPr>
        <p:cNvGrpSpPr/>
        <p:nvPr/>
      </p:nvGrpSpPr>
      <p:grpSpPr>
        <a:xfrm>
          <a:off x="0" y="0"/>
          <a:ext cx="0" cy="0"/>
          <a:chOff x="0" y="0"/>
          <a:chExt cx="0" cy="0"/>
        </a:xfrm>
      </p:grpSpPr>
      <p:pic>
        <p:nvPicPr>
          <p:cNvPr id="3" name="図 2" descr="敷物, ベッド が含まれている画像&#10;&#10;AI 生成コンテンツは誤りを含む可能性があります。">
            <a:extLst>
              <a:ext uri="{FF2B5EF4-FFF2-40B4-BE49-F238E27FC236}">
                <a16:creationId xmlns:a16="http://schemas.microsoft.com/office/drawing/2014/main" id="{FFB25155-2CDF-1CDD-726A-FB8C8F570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821038" cy="3919987"/>
          </a:xfrm>
          <a:prstGeom prst="rect">
            <a:avLst/>
          </a:prstGeom>
        </p:spPr>
      </p:pic>
      <p:pic>
        <p:nvPicPr>
          <p:cNvPr id="2" name="図 1" descr="衣料, 敷物, ベッド が含まれている画像&#10;&#10;AI 生成コンテンツは誤りを含む可能性があります。">
            <a:extLst>
              <a:ext uri="{FF2B5EF4-FFF2-40B4-BE49-F238E27FC236}">
                <a16:creationId xmlns:a16="http://schemas.microsoft.com/office/drawing/2014/main" id="{97A1C62E-4B35-40B8-31D2-CAE0C4B8614C}"/>
              </a:ext>
            </a:extLst>
          </p:cNvPr>
          <p:cNvPicPr>
            <a:picLocks noChangeAspect="1"/>
          </p:cNvPicPr>
          <p:nvPr/>
        </p:nvPicPr>
        <p:blipFill>
          <a:blip r:embed="rId3">
            <a:extLst>
              <a:ext uri="{28A0092B-C50C-407E-A947-70E740481C1C}">
                <a14:useLocalDpi xmlns:a14="http://schemas.microsoft.com/office/drawing/2010/main" val="0"/>
              </a:ext>
            </a:extLst>
          </a:blip>
          <a:srcRect l="1100" t="2076" r="1237" b="1755"/>
          <a:stretch>
            <a:fillRect/>
          </a:stretch>
        </p:blipFill>
        <p:spPr>
          <a:xfrm>
            <a:off x="4757421" y="2351099"/>
            <a:ext cx="7434580" cy="3675405"/>
          </a:xfrm>
          <a:prstGeom prst="rect">
            <a:avLst/>
          </a:prstGeom>
          <a:ln w="38100">
            <a:solidFill>
              <a:schemeClr val="tx1"/>
            </a:solidFill>
          </a:ln>
        </p:spPr>
      </p:pic>
      <p:sp>
        <p:nvSpPr>
          <p:cNvPr id="6" name="吹き出し: 角を丸めた四角形 5">
            <a:extLst>
              <a:ext uri="{FF2B5EF4-FFF2-40B4-BE49-F238E27FC236}">
                <a16:creationId xmlns:a16="http://schemas.microsoft.com/office/drawing/2014/main" id="{7E74E22D-A700-1ECC-E998-2EF4718F7D82}"/>
              </a:ext>
            </a:extLst>
          </p:cNvPr>
          <p:cNvSpPr/>
          <p:nvPr/>
        </p:nvSpPr>
        <p:spPr>
          <a:xfrm>
            <a:off x="4757420" y="5368559"/>
            <a:ext cx="5619055" cy="1349741"/>
          </a:xfrm>
          <a:prstGeom prst="wedgeRoundRectCallout">
            <a:avLst>
              <a:gd name="adj1" fmla="val 54944"/>
              <a:gd name="adj2" fmla="val -5708"/>
              <a:gd name="adj3" fmla="val 16667"/>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それは幕（まく）にかいてある</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文字（もじ）ともようを見たらわかるよ。</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4" name="吹き出し: 角を丸めた四角形 3">
            <a:extLst>
              <a:ext uri="{FF2B5EF4-FFF2-40B4-BE49-F238E27FC236}">
                <a16:creationId xmlns:a16="http://schemas.microsoft.com/office/drawing/2014/main" id="{D3C62395-834C-73DD-17C8-CF455D15D6AC}"/>
              </a:ext>
            </a:extLst>
          </p:cNvPr>
          <p:cNvSpPr/>
          <p:nvPr/>
        </p:nvSpPr>
        <p:spPr>
          <a:xfrm>
            <a:off x="2232063" y="3178872"/>
            <a:ext cx="3494286" cy="1002346"/>
          </a:xfrm>
          <a:prstGeom prst="wedgeRoundRectCallout">
            <a:avLst>
              <a:gd name="adj1" fmla="val 48308"/>
              <a:gd name="adj2" fmla="val -107808"/>
              <a:gd name="adj3" fmla="val 16667"/>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俳優（はいゆう）の</a:t>
            </a:r>
            <a:br>
              <a:rPr lang="en-US" altLang="ja-JP" sz="2400" dirty="0">
                <a:latin typeface="HGP創英角ｺﾞｼｯｸUB" panose="020B0900000000000000" pitchFamily="50" charset="-128"/>
                <a:ea typeface="HGP創英角ｺﾞｼｯｸUB" panose="020B0900000000000000" pitchFamily="50" charset="-128"/>
              </a:rPr>
            </a:br>
            <a:r>
              <a:rPr kumimoji="1" lang="ja-JP" altLang="en-US" sz="2400" dirty="0">
                <a:latin typeface="HGP創英角ｺﾞｼｯｸUB" panose="020B0900000000000000" pitchFamily="50" charset="-128"/>
                <a:ea typeface="HGP創英角ｺﾞｼｯｸUB" panose="020B0900000000000000" pitchFamily="50" charset="-128"/>
              </a:rPr>
              <a:t>なまえと紋（もん）</a:t>
            </a:r>
          </a:p>
        </p:txBody>
      </p:sp>
      <p:sp>
        <p:nvSpPr>
          <p:cNvPr id="5" name="吹き出し: 角を丸めた四角形 4">
            <a:extLst>
              <a:ext uri="{FF2B5EF4-FFF2-40B4-BE49-F238E27FC236}">
                <a16:creationId xmlns:a16="http://schemas.microsoft.com/office/drawing/2014/main" id="{BFD6C6A6-B1CD-56AE-A573-874D2CA877FB}"/>
              </a:ext>
            </a:extLst>
          </p:cNvPr>
          <p:cNvSpPr/>
          <p:nvPr/>
        </p:nvSpPr>
        <p:spPr>
          <a:xfrm>
            <a:off x="9302421" y="874831"/>
            <a:ext cx="2850669" cy="1002346"/>
          </a:xfrm>
          <a:prstGeom prst="wedgeRoundRectCallout">
            <a:avLst>
              <a:gd name="adj1" fmla="val 7286"/>
              <a:gd name="adj2" fmla="val 87862"/>
              <a:gd name="adj3" fmla="val 16667"/>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進上（しんじょう）</a:t>
            </a:r>
            <a:br>
              <a:rPr kumimoji="1" lang="en-US" altLang="ja-JP" sz="2400" dirty="0">
                <a:latin typeface="HGP創英角ｺﾞｼｯｸUB" panose="020B0900000000000000" pitchFamily="50" charset="-128"/>
                <a:ea typeface="HGP創英角ｺﾞｼｯｸUB" panose="020B0900000000000000" pitchFamily="50" charset="-128"/>
              </a:rPr>
            </a:br>
            <a:r>
              <a:rPr kumimoji="1" lang="ja-JP" altLang="en-US" sz="2400" dirty="0">
                <a:latin typeface="HGP創英角ｺﾞｼｯｸUB" panose="020B0900000000000000" pitchFamily="50" charset="-128"/>
                <a:ea typeface="HGP創英角ｺﾞｼｯｸUB" panose="020B0900000000000000" pitchFamily="50" charset="-128"/>
              </a:rPr>
              <a:t>＝プレゼント</a:t>
            </a:r>
          </a:p>
        </p:txBody>
      </p:sp>
      <p:pic>
        <p:nvPicPr>
          <p:cNvPr id="7" name="図 6">
            <a:extLst>
              <a:ext uri="{FF2B5EF4-FFF2-40B4-BE49-F238E27FC236}">
                <a16:creationId xmlns:a16="http://schemas.microsoft.com/office/drawing/2014/main" id="{9151A266-A8A0-5969-2EC8-D8D225B04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206952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A6413-5971-43C1-BFA8-52986129812A}"/>
            </a:ext>
          </a:extLst>
        </p:cNvPr>
        <p:cNvGrpSpPr/>
        <p:nvPr/>
      </p:nvGrpSpPr>
      <p:grpSpPr>
        <a:xfrm>
          <a:off x="0" y="0"/>
          <a:ext cx="0" cy="0"/>
          <a:chOff x="0" y="0"/>
          <a:chExt cx="0" cy="0"/>
        </a:xfrm>
      </p:grpSpPr>
      <p:pic>
        <p:nvPicPr>
          <p:cNvPr id="2" name="図 1" descr="敷物, ベッド が含まれている画像&#10;&#10;AI 生成コンテンツは誤りを含む可能性があります。">
            <a:extLst>
              <a:ext uri="{FF2B5EF4-FFF2-40B4-BE49-F238E27FC236}">
                <a16:creationId xmlns:a16="http://schemas.microsoft.com/office/drawing/2014/main" id="{28DBB570-607D-6F99-D824-69AED9D0B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821038" cy="3919987"/>
          </a:xfrm>
          <a:prstGeom prst="rect">
            <a:avLst/>
          </a:prstGeom>
        </p:spPr>
      </p:pic>
      <p:pic>
        <p:nvPicPr>
          <p:cNvPr id="6" name="図 5" descr="衣料, 敷物, ベッド が含まれている画像&#10;&#10;AI 生成コンテンツは誤りを含む可能性があります。">
            <a:extLst>
              <a:ext uri="{FF2B5EF4-FFF2-40B4-BE49-F238E27FC236}">
                <a16:creationId xmlns:a16="http://schemas.microsoft.com/office/drawing/2014/main" id="{43BFC663-3B12-EBCE-D4DA-A4CAAEA61B0A}"/>
              </a:ext>
            </a:extLst>
          </p:cNvPr>
          <p:cNvPicPr>
            <a:picLocks noChangeAspect="1"/>
          </p:cNvPicPr>
          <p:nvPr/>
        </p:nvPicPr>
        <p:blipFill>
          <a:blip r:embed="rId3">
            <a:extLst>
              <a:ext uri="{28A0092B-C50C-407E-A947-70E740481C1C}">
                <a14:useLocalDpi xmlns:a14="http://schemas.microsoft.com/office/drawing/2010/main" val="0"/>
              </a:ext>
            </a:extLst>
          </a:blip>
          <a:srcRect l="1100" t="2076" r="1237" b="1755"/>
          <a:stretch>
            <a:fillRect/>
          </a:stretch>
        </p:blipFill>
        <p:spPr>
          <a:xfrm>
            <a:off x="4757421" y="2351099"/>
            <a:ext cx="7434580" cy="3675405"/>
          </a:xfrm>
          <a:prstGeom prst="rect">
            <a:avLst/>
          </a:prstGeom>
          <a:ln w="38100">
            <a:solidFill>
              <a:schemeClr val="tx1"/>
            </a:solidFill>
          </a:ln>
        </p:spPr>
      </p:pic>
      <p:sp>
        <p:nvSpPr>
          <p:cNvPr id="7" name="吹き出し: 角を丸めた四角形 6">
            <a:extLst>
              <a:ext uri="{FF2B5EF4-FFF2-40B4-BE49-F238E27FC236}">
                <a16:creationId xmlns:a16="http://schemas.microsoft.com/office/drawing/2014/main" id="{9221A31A-2E48-F025-A526-5ED3CC3E5FB4}"/>
              </a:ext>
            </a:extLst>
          </p:cNvPr>
          <p:cNvSpPr/>
          <p:nvPr/>
        </p:nvSpPr>
        <p:spPr>
          <a:xfrm>
            <a:off x="2232063" y="3178872"/>
            <a:ext cx="3494286" cy="1002346"/>
          </a:xfrm>
          <a:prstGeom prst="wedgeRoundRectCallout">
            <a:avLst>
              <a:gd name="adj1" fmla="val 48308"/>
              <a:gd name="adj2" fmla="val -107808"/>
              <a:gd name="adj3" fmla="val 16667"/>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俳優（はいゆう）の</a:t>
            </a:r>
            <a:br>
              <a:rPr lang="en-US" altLang="ja-JP" sz="2400" dirty="0">
                <a:latin typeface="HGP創英角ｺﾞｼｯｸUB" panose="020B0900000000000000" pitchFamily="50" charset="-128"/>
                <a:ea typeface="HGP創英角ｺﾞｼｯｸUB" panose="020B0900000000000000" pitchFamily="50" charset="-128"/>
              </a:rPr>
            </a:br>
            <a:r>
              <a:rPr kumimoji="1" lang="ja-JP" altLang="en-US" sz="2400" dirty="0">
                <a:latin typeface="HGP創英角ｺﾞｼｯｸUB" panose="020B0900000000000000" pitchFamily="50" charset="-128"/>
                <a:ea typeface="HGP創英角ｺﾞｼｯｸUB" panose="020B0900000000000000" pitchFamily="50" charset="-128"/>
              </a:rPr>
              <a:t>なまえと紋（もん）</a:t>
            </a:r>
          </a:p>
        </p:txBody>
      </p:sp>
      <p:sp>
        <p:nvSpPr>
          <p:cNvPr id="9" name="吹き出し: 角を丸めた四角形 8">
            <a:extLst>
              <a:ext uri="{FF2B5EF4-FFF2-40B4-BE49-F238E27FC236}">
                <a16:creationId xmlns:a16="http://schemas.microsoft.com/office/drawing/2014/main" id="{5A1CFBFE-CB07-9317-2B66-39CB1B885EB6}"/>
              </a:ext>
            </a:extLst>
          </p:cNvPr>
          <p:cNvSpPr/>
          <p:nvPr/>
        </p:nvSpPr>
        <p:spPr>
          <a:xfrm>
            <a:off x="9302421" y="874831"/>
            <a:ext cx="2850669" cy="1002346"/>
          </a:xfrm>
          <a:prstGeom prst="wedgeRoundRectCallout">
            <a:avLst>
              <a:gd name="adj1" fmla="val 7286"/>
              <a:gd name="adj2" fmla="val 87862"/>
              <a:gd name="adj3" fmla="val 16667"/>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進上（しんじょう）</a:t>
            </a:r>
            <a:br>
              <a:rPr kumimoji="1" lang="en-US" altLang="ja-JP" sz="2400" dirty="0">
                <a:latin typeface="HGP創英角ｺﾞｼｯｸUB" panose="020B0900000000000000" pitchFamily="50" charset="-128"/>
                <a:ea typeface="HGP創英角ｺﾞｼｯｸUB" panose="020B0900000000000000" pitchFamily="50" charset="-128"/>
              </a:rPr>
            </a:br>
            <a:r>
              <a:rPr kumimoji="1" lang="ja-JP" altLang="en-US" sz="2400" dirty="0">
                <a:latin typeface="HGP創英角ｺﾞｼｯｸUB" panose="020B0900000000000000" pitchFamily="50" charset="-128"/>
                <a:ea typeface="HGP創英角ｺﾞｼｯｸUB" panose="020B0900000000000000" pitchFamily="50" charset="-128"/>
              </a:rPr>
              <a:t>＝プレゼント</a:t>
            </a:r>
          </a:p>
        </p:txBody>
      </p:sp>
      <p:sp>
        <p:nvSpPr>
          <p:cNvPr id="3" name="吹き出し: 角を丸めた四角形 2">
            <a:extLst>
              <a:ext uri="{FF2B5EF4-FFF2-40B4-BE49-F238E27FC236}">
                <a16:creationId xmlns:a16="http://schemas.microsoft.com/office/drawing/2014/main" id="{0192B31F-C16A-1361-722E-8696B0A225E8}"/>
              </a:ext>
            </a:extLst>
          </p:cNvPr>
          <p:cNvSpPr/>
          <p:nvPr/>
        </p:nvSpPr>
        <p:spPr>
          <a:xfrm>
            <a:off x="4757420" y="5381259"/>
            <a:ext cx="5619055" cy="1349741"/>
          </a:xfrm>
          <a:prstGeom prst="wedgeRoundRectCallout">
            <a:avLst>
              <a:gd name="adj1" fmla="val 54944"/>
              <a:gd name="adj2" fmla="val -5708"/>
              <a:gd name="adj3" fmla="val 16667"/>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俳優（はいゆう）をおうえんしている</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ファンからのプレゼントなんだ！</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12" name="図 11">
            <a:extLst>
              <a:ext uri="{FF2B5EF4-FFF2-40B4-BE49-F238E27FC236}">
                <a16:creationId xmlns:a16="http://schemas.microsoft.com/office/drawing/2014/main" id="{74315A1A-D5D6-190F-C7BC-50E99C95D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20990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辰五郎さんへ」という文字と火消しのマークが書かれた幕のデザイン画">
            <a:extLst>
              <a:ext uri="{FF2B5EF4-FFF2-40B4-BE49-F238E27FC236}">
                <a16:creationId xmlns:a16="http://schemas.microsoft.com/office/drawing/2014/main" id="{29C83199-89D0-CE63-DCD7-1E446F3626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9457" y="152400"/>
            <a:ext cx="9993086" cy="2547257"/>
          </a:xfrm>
          <a:prstGeom prst="rect">
            <a:avLst/>
          </a:prstGeom>
        </p:spPr>
      </p:pic>
      <p:pic>
        <p:nvPicPr>
          <p:cNvPr id="12" name="図 11" descr="「中村歌右衛門へ」という文字と火消しのマークが描かれた錦絵。火消し（昔の消防士さん）が登場する作品に使われたんだね。">
            <a:extLst>
              <a:ext uri="{FF2B5EF4-FFF2-40B4-BE49-F238E27FC236}">
                <a16:creationId xmlns:a16="http://schemas.microsoft.com/office/drawing/2014/main" id="{3EE6D6B7-4154-02D7-4624-CC88BD255E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457" y="2791030"/>
            <a:ext cx="9993086" cy="2473456"/>
          </a:xfrm>
          <a:prstGeom prst="rect">
            <a:avLst/>
          </a:prstGeom>
        </p:spPr>
      </p:pic>
      <p:sp>
        <p:nvSpPr>
          <p:cNvPr id="2" name="吹き出し: 角を丸めた四角形 1">
            <a:extLst>
              <a:ext uri="{FF2B5EF4-FFF2-40B4-BE49-F238E27FC236}">
                <a16:creationId xmlns:a16="http://schemas.microsoft.com/office/drawing/2014/main" id="{F088CCE6-5A05-89B7-79DE-5C7D3E3B2BA5}"/>
              </a:ext>
            </a:extLst>
          </p:cNvPr>
          <p:cNvSpPr/>
          <p:nvPr/>
        </p:nvSpPr>
        <p:spPr>
          <a:xfrm>
            <a:off x="4757420" y="5381259"/>
            <a:ext cx="5619055" cy="1349741"/>
          </a:xfrm>
          <a:prstGeom prst="wedgeRoundRectCallout">
            <a:avLst>
              <a:gd name="adj1" fmla="val 54944"/>
              <a:gd name="adj2" fmla="val -5708"/>
              <a:gd name="adj3" fmla="val 16667"/>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これはプレゼントする幕（まく）の</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デザイン画（が）</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4851DD4F-D2B2-8141-9945-A5FCE2C7E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131248607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宛名と紋が描かれた幕のデザイン画。">
            <a:extLst>
              <a:ext uri="{FF2B5EF4-FFF2-40B4-BE49-F238E27FC236}">
                <a16:creationId xmlns:a16="http://schemas.microsoft.com/office/drawing/2014/main" id="{525FF5BC-21D6-900C-6330-F7A146A7C0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8151" y="147382"/>
            <a:ext cx="9995698" cy="2539419"/>
          </a:xfrm>
          <a:prstGeom prst="rect">
            <a:avLst/>
          </a:prstGeom>
        </p:spPr>
      </p:pic>
      <p:pic>
        <p:nvPicPr>
          <p:cNvPr id="13" name="図 12" descr="宛名と紋が描かれた幕のデザイン画。">
            <a:extLst>
              <a:ext uri="{FF2B5EF4-FFF2-40B4-BE49-F238E27FC236}">
                <a16:creationId xmlns:a16="http://schemas.microsoft.com/office/drawing/2014/main" id="{11735D18-44BA-C430-E6A2-574874C76A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151" y="2759458"/>
            <a:ext cx="10032274" cy="2523744"/>
          </a:xfrm>
          <a:prstGeom prst="rect">
            <a:avLst/>
          </a:prstGeom>
        </p:spPr>
      </p:pic>
      <p:sp>
        <p:nvSpPr>
          <p:cNvPr id="2" name="吹き出し: 角を丸めた四角形 1">
            <a:extLst>
              <a:ext uri="{FF2B5EF4-FFF2-40B4-BE49-F238E27FC236}">
                <a16:creationId xmlns:a16="http://schemas.microsoft.com/office/drawing/2014/main" id="{F174F328-16E4-D731-65ED-6B95009B1C0C}"/>
              </a:ext>
            </a:extLst>
          </p:cNvPr>
          <p:cNvSpPr/>
          <p:nvPr/>
        </p:nvSpPr>
        <p:spPr>
          <a:xfrm>
            <a:off x="4757420" y="5381259"/>
            <a:ext cx="5619055" cy="1349741"/>
          </a:xfrm>
          <a:prstGeom prst="wedgeRoundRectCallout">
            <a:avLst>
              <a:gd name="adj1" fmla="val 54944"/>
              <a:gd name="adj2" fmla="val -5708"/>
              <a:gd name="adj3" fmla="val 16667"/>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これはプレゼントする幕（まく）の</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デザイン画（が）</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3716A9CE-0B66-3557-2CC3-41229B61C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5247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945E6-7AA8-792C-70A7-B1562AC61DC5}"/>
            </a:ext>
          </a:extLst>
        </p:cNvPr>
        <p:cNvGrpSpPr/>
        <p:nvPr/>
      </p:nvGrpSpPr>
      <p:grpSpPr>
        <a:xfrm>
          <a:off x="0" y="0"/>
          <a:ext cx="0" cy="0"/>
          <a:chOff x="0" y="0"/>
          <a:chExt cx="0" cy="0"/>
        </a:xfrm>
      </p:grpSpPr>
      <p:pic>
        <p:nvPicPr>
          <p:cNvPr id="7" name="コンテンツ プレースホルダー 3" descr="職人が大きな布に色を塗る様子の錦絵。">
            <a:extLst>
              <a:ext uri="{FF2B5EF4-FFF2-40B4-BE49-F238E27FC236}">
                <a16:creationId xmlns:a16="http://schemas.microsoft.com/office/drawing/2014/main" id="{9E10CA2F-0130-C302-64E1-8ACE4D52CE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38200" y="365125"/>
            <a:ext cx="3930634" cy="5925432"/>
          </a:xfrm>
          <a:prstGeom prst="rect">
            <a:avLst/>
          </a:prstGeom>
        </p:spPr>
      </p:pic>
      <p:pic>
        <p:nvPicPr>
          <p:cNvPr id="10" name="図 9">
            <a:extLst>
              <a:ext uri="{FF2B5EF4-FFF2-40B4-BE49-F238E27FC236}">
                <a16:creationId xmlns:a16="http://schemas.microsoft.com/office/drawing/2014/main" id="{8EC30966-D0A6-2BB0-BFB0-00D1654F173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35526" y="648061"/>
            <a:ext cx="6726865" cy="1710428"/>
          </a:xfrm>
          <a:prstGeom prst="rect">
            <a:avLst/>
          </a:prstGeom>
        </p:spPr>
      </p:pic>
      <p:pic>
        <p:nvPicPr>
          <p:cNvPr id="11" name="図 10">
            <a:extLst>
              <a:ext uri="{FF2B5EF4-FFF2-40B4-BE49-F238E27FC236}">
                <a16:creationId xmlns:a16="http://schemas.microsoft.com/office/drawing/2014/main" id="{1871C2D0-A0A1-1EAE-14CA-1757ADE0E03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5526" y="2546673"/>
            <a:ext cx="6726865" cy="1691933"/>
          </a:xfrm>
          <a:prstGeom prst="rect">
            <a:avLst/>
          </a:prstGeom>
        </p:spPr>
      </p:pic>
      <p:sp>
        <p:nvSpPr>
          <p:cNvPr id="2" name="吹き出し: 角を丸めた四角形 1">
            <a:extLst>
              <a:ext uri="{FF2B5EF4-FFF2-40B4-BE49-F238E27FC236}">
                <a16:creationId xmlns:a16="http://schemas.microsoft.com/office/drawing/2014/main" id="{F39C93C2-D5AF-3319-5CAC-18E4E0F378C2}"/>
              </a:ext>
            </a:extLst>
          </p:cNvPr>
          <p:cNvSpPr/>
          <p:nvPr/>
        </p:nvSpPr>
        <p:spPr>
          <a:xfrm>
            <a:off x="4757420" y="5381259"/>
            <a:ext cx="5619055" cy="1349741"/>
          </a:xfrm>
          <a:prstGeom prst="wedgeRoundRectCallout">
            <a:avLst>
              <a:gd name="adj1" fmla="val 54944"/>
              <a:gd name="adj2" fmla="val -5708"/>
              <a:gd name="adj3" fmla="val 16667"/>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それをしょくにんさんたちが大きな布（ぬの）にかいて幕（まく）をつくるよ。</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これをげきじょうにかざるんだ。</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C2A59231-A986-7C86-B557-68D18E853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78874932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BD65F69-21E6-029F-972F-40D75ADE2E3E}"/>
              </a:ext>
            </a:extLst>
          </p:cNvPr>
          <p:cNvPicPr>
            <a:picLocks noChangeAspect="1"/>
          </p:cNvPicPr>
          <p:nvPr/>
        </p:nvPicPr>
        <p:blipFill>
          <a:blip r:embed="rId2">
            <a:extLst>
              <a:ext uri="{28A0092B-C50C-407E-A947-70E740481C1C}">
                <a14:useLocalDpi xmlns:a14="http://schemas.microsoft.com/office/drawing/2010/main" val="0"/>
              </a:ext>
            </a:extLst>
          </a:blip>
          <a:srcRect l="931" t="2025" r="582" b="2358"/>
          <a:stretch>
            <a:fillRect/>
          </a:stretch>
        </p:blipFill>
        <p:spPr>
          <a:xfrm>
            <a:off x="818855" y="355600"/>
            <a:ext cx="10554289" cy="5051059"/>
          </a:xfrm>
          <a:prstGeom prst="rect">
            <a:avLst/>
          </a:prstGeom>
        </p:spPr>
      </p:pic>
      <p:sp>
        <p:nvSpPr>
          <p:cNvPr id="2" name="吹き出し: 角を丸めた四角形 1">
            <a:extLst>
              <a:ext uri="{FF2B5EF4-FFF2-40B4-BE49-F238E27FC236}">
                <a16:creationId xmlns:a16="http://schemas.microsoft.com/office/drawing/2014/main" id="{F92D2BAB-DDCA-4757-3C91-AE8A242C9B92}"/>
              </a:ext>
            </a:extLst>
          </p:cNvPr>
          <p:cNvSpPr/>
          <p:nvPr/>
        </p:nvSpPr>
        <p:spPr>
          <a:xfrm>
            <a:off x="4757420" y="5381259"/>
            <a:ext cx="5619055" cy="1349741"/>
          </a:xfrm>
          <a:prstGeom prst="wedgeRoundRectCallout">
            <a:avLst>
              <a:gd name="adj1" fmla="val 54944"/>
              <a:gd name="adj2" fmla="val -5708"/>
              <a:gd name="adj3" fmla="val 16667"/>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おしばいをしているところ。</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プレゼントされた幕（まく）をつかっているね。</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3" name="図 2">
            <a:extLst>
              <a:ext uri="{FF2B5EF4-FFF2-40B4-BE49-F238E27FC236}">
                <a16:creationId xmlns:a16="http://schemas.microsoft.com/office/drawing/2014/main" id="{5637E8E6-55F3-4392-040C-2EF3E1618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142737605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54B1E-5880-6F02-2E5E-1564EB08DC4F}"/>
            </a:ext>
          </a:extLst>
        </p:cNvPr>
        <p:cNvGrpSpPr/>
        <p:nvPr/>
      </p:nvGrpSpPr>
      <p:grpSpPr>
        <a:xfrm>
          <a:off x="0" y="0"/>
          <a:ext cx="0" cy="0"/>
          <a:chOff x="0" y="0"/>
          <a:chExt cx="0" cy="0"/>
        </a:xfrm>
      </p:grpSpPr>
      <p:sp>
        <p:nvSpPr>
          <p:cNvPr id="9" name="吹き出し: 角を丸めた四角形 8">
            <a:extLst>
              <a:ext uri="{FF2B5EF4-FFF2-40B4-BE49-F238E27FC236}">
                <a16:creationId xmlns:a16="http://schemas.microsoft.com/office/drawing/2014/main" id="{275D3004-2974-58F0-4D29-B212BEC18C8B}"/>
              </a:ext>
            </a:extLst>
          </p:cNvPr>
          <p:cNvSpPr/>
          <p:nvPr/>
        </p:nvSpPr>
        <p:spPr>
          <a:xfrm>
            <a:off x="4757420" y="5381259"/>
            <a:ext cx="5619055" cy="1349741"/>
          </a:xfrm>
          <a:prstGeom prst="wedgeRoundRectCallout">
            <a:avLst>
              <a:gd name="adj1" fmla="val 54944"/>
              <a:gd name="adj2" fmla="val -5708"/>
              <a:gd name="adj3" fmla="val 16667"/>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おしばいをしているところ。</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プレゼントされた幕（まく）をつかっているね。</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3" name="図 2" descr="布, 敷物 が含まれている画像&#10;&#10;AI 生成コンテンツは誤りを含む可能性があります。">
            <a:extLst>
              <a:ext uri="{FF2B5EF4-FFF2-40B4-BE49-F238E27FC236}">
                <a16:creationId xmlns:a16="http://schemas.microsoft.com/office/drawing/2014/main" id="{BD5D604A-B458-87C7-BD7C-F40E01FC43B3}"/>
              </a:ext>
            </a:extLst>
          </p:cNvPr>
          <p:cNvPicPr>
            <a:picLocks noChangeAspect="1"/>
          </p:cNvPicPr>
          <p:nvPr/>
        </p:nvPicPr>
        <p:blipFill>
          <a:blip r:embed="rId2">
            <a:extLst>
              <a:ext uri="{28A0092B-C50C-407E-A947-70E740481C1C}">
                <a14:useLocalDpi xmlns:a14="http://schemas.microsoft.com/office/drawing/2010/main" val="0"/>
              </a:ext>
            </a:extLst>
          </a:blip>
          <a:srcRect l="670" t="1120" r="266" b="860"/>
          <a:stretch>
            <a:fillRect/>
          </a:stretch>
        </p:blipFill>
        <p:spPr>
          <a:xfrm>
            <a:off x="818855" y="355601"/>
            <a:ext cx="10554289" cy="4913298"/>
          </a:xfrm>
          <a:prstGeom prst="rect">
            <a:avLst/>
          </a:prstGeom>
        </p:spPr>
      </p:pic>
      <p:pic>
        <p:nvPicPr>
          <p:cNvPr id="2" name="図 1">
            <a:extLst>
              <a:ext uri="{FF2B5EF4-FFF2-40B4-BE49-F238E27FC236}">
                <a16:creationId xmlns:a16="http://schemas.microsoft.com/office/drawing/2014/main" id="{53BB5CFE-0EE4-6429-D177-97A27392A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32275931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49F31E-1492-C4EF-9EDD-B0D05F46D37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E5D91242-740A-DD3F-A49E-8D239D86B764}"/>
              </a:ext>
            </a:extLst>
          </p:cNvPr>
          <p:cNvSpPr>
            <a:spLocks noGrp="1"/>
          </p:cNvSpPr>
          <p:nvPr>
            <p:ph type="body" idx="1"/>
          </p:nvPr>
        </p:nvSpPr>
        <p:spPr/>
        <p:txBody>
          <a:bodyPr/>
          <a:lstStyle/>
          <a:p>
            <a:endParaRPr kumimoji="1" lang="ja-JP" altLang="en-US"/>
          </a:p>
        </p:txBody>
      </p:sp>
      <p:pic>
        <p:nvPicPr>
          <p:cNvPr id="6" name="図 5">
            <a:extLst>
              <a:ext uri="{FF2B5EF4-FFF2-40B4-BE49-F238E27FC236}">
                <a16:creationId xmlns:a16="http://schemas.microsoft.com/office/drawing/2014/main" id="{B1596270-9993-E534-C3B1-6642AF69EF59}"/>
              </a:ext>
            </a:extLst>
          </p:cNvPr>
          <p:cNvPicPr>
            <a:picLocks noChangeAspect="1"/>
          </p:cNvPicPr>
          <p:nvPr/>
        </p:nvPicPr>
        <p:blipFill>
          <a:blip r:embed="rId2"/>
          <a:stretch>
            <a:fillRect/>
          </a:stretch>
        </p:blipFill>
        <p:spPr>
          <a:xfrm rot="10800000">
            <a:off x="0" y="0"/>
            <a:ext cx="12192000" cy="6891534"/>
          </a:xfrm>
          <a:prstGeom prst="rect">
            <a:avLst/>
          </a:prstGeom>
        </p:spPr>
      </p:pic>
      <p:sp>
        <p:nvSpPr>
          <p:cNvPr id="7" name="タイトル 3">
            <a:extLst>
              <a:ext uri="{FF2B5EF4-FFF2-40B4-BE49-F238E27FC236}">
                <a16:creationId xmlns:a16="http://schemas.microsoft.com/office/drawing/2014/main" id="{47D25A11-4AC9-7462-8969-10C091C680CC}"/>
              </a:ext>
            </a:extLst>
          </p:cNvPr>
          <p:cNvSpPr txBox="1">
            <a:spLocks/>
          </p:cNvSpPr>
          <p:nvPr/>
        </p:nvSpPr>
        <p:spPr>
          <a:xfrm>
            <a:off x="831850" y="1709738"/>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a:latin typeface="HGP創英角ｺﾞｼｯｸUB" panose="020B0900000000000000" pitchFamily="50" charset="-128"/>
                <a:ea typeface="HGP創英角ｺﾞｼｯｸUB" panose="020B0900000000000000" pitchFamily="50" charset="-128"/>
              </a:rPr>
              <a:t>4</a:t>
            </a:r>
            <a:r>
              <a:rPr lang="ja-JP" altLang="en-US">
                <a:latin typeface="HGP創英角ｺﾞｼｯｸUB" panose="020B0900000000000000" pitchFamily="50" charset="-128"/>
                <a:ea typeface="HGP創英角ｺﾞｼｯｸUB" panose="020B0900000000000000" pitchFamily="50" charset="-128"/>
              </a:rPr>
              <a:t>、一まいの布から広がるせかい</a:t>
            </a:r>
            <a:endParaRPr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53353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が含まれている画像&#10;&#10;AI 生成コンテンツは誤りを含む可能性があります。">
            <a:extLst>
              <a:ext uri="{FF2B5EF4-FFF2-40B4-BE49-F238E27FC236}">
                <a16:creationId xmlns:a16="http://schemas.microsoft.com/office/drawing/2014/main" id="{5D9B587C-97C8-1496-ACD5-B764AF98A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879" y="293134"/>
            <a:ext cx="3568921" cy="5390713"/>
          </a:xfrm>
          <a:prstGeom prst="rect">
            <a:avLst/>
          </a:prstGeom>
        </p:spPr>
      </p:pic>
      <p:pic>
        <p:nvPicPr>
          <p:cNvPr id="7" name="図 6">
            <a:extLst>
              <a:ext uri="{FF2B5EF4-FFF2-40B4-BE49-F238E27FC236}">
                <a16:creationId xmlns:a16="http://schemas.microsoft.com/office/drawing/2014/main" id="{DFA258D1-8B40-5E30-B0CB-08828A83B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71" y="293134"/>
            <a:ext cx="3585452" cy="5390713"/>
          </a:xfrm>
          <a:prstGeom prst="rect">
            <a:avLst/>
          </a:prstGeom>
        </p:spPr>
      </p:pic>
      <p:sp>
        <p:nvSpPr>
          <p:cNvPr id="8" name="吹き出し: 角を丸めた四角形 7">
            <a:extLst>
              <a:ext uri="{FF2B5EF4-FFF2-40B4-BE49-F238E27FC236}">
                <a16:creationId xmlns:a16="http://schemas.microsoft.com/office/drawing/2014/main" id="{EBA91408-8719-4378-D3DE-4F9C8E7F1C98}"/>
              </a:ext>
            </a:extLst>
          </p:cNvPr>
          <p:cNvSpPr/>
          <p:nvPr/>
        </p:nvSpPr>
        <p:spPr>
          <a:xfrm>
            <a:off x="4795520" y="5355859"/>
            <a:ext cx="5619055" cy="1349741"/>
          </a:xfrm>
          <a:prstGeom prst="wedgeRoundRectCallout">
            <a:avLst>
              <a:gd name="adj1" fmla="val 54040"/>
              <a:gd name="adj2" fmla="val -47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幕（まく）があいたら</a:t>
            </a:r>
            <a:br>
              <a:rPr kumimoji="1" lang="en-US" altLang="ja-JP" sz="2400" dirty="0">
                <a:latin typeface="HGP創英角ｺﾞｼｯｸUB" panose="020B0900000000000000" pitchFamily="50" charset="-128"/>
                <a:ea typeface="HGP創英角ｺﾞｼｯｸUB" panose="020B0900000000000000" pitchFamily="50" charset="-128"/>
              </a:rPr>
            </a:br>
            <a:r>
              <a:rPr kumimoji="1" lang="ja-JP" altLang="en-US" sz="2400" dirty="0">
                <a:latin typeface="HGP創英角ｺﾞｼｯｸUB" panose="020B0900000000000000" pitchFamily="50" charset="-128"/>
                <a:ea typeface="HGP創英角ｺﾞｼｯｸUB" panose="020B0900000000000000" pitchFamily="50" charset="-128"/>
              </a:rPr>
              <a:t>いよいよおしばいのはじまり！</a:t>
            </a:r>
            <a:endParaRPr kumimoji="1" lang="en-US" altLang="ja-JP" sz="2400" dirty="0">
              <a:latin typeface="HGP創英角ｺﾞｼｯｸUB" panose="020B0900000000000000" pitchFamily="50" charset="-128"/>
              <a:ea typeface="HGP創英角ｺﾞｼｯｸUB" panose="020B0900000000000000" pitchFamily="50" charset="-128"/>
            </a:endParaRPr>
          </a:p>
        </p:txBody>
      </p:sp>
      <p:sp>
        <p:nvSpPr>
          <p:cNvPr id="14" name="思考の吹き出し: 雲形 13">
            <a:extLst>
              <a:ext uri="{FF2B5EF4-FFF2-40B4-BE49-F238E27FC236}">
                <a16:creationId xmlns:a16="http://schemas.microsoft.com/office/drawing/2014/main" id="{BF487091-D125-2046-5FFD-5E7814F99829}"/>
              </a:ext>
            </a:extLst>
          </p:cNvPr>
          <p:cNvSpPr/>
          <p:nvPr/>
        </p:nvSpPr>
        <p:spPr>
          <a:xfrm>
            <a:off x="1048807" y="921267"/>
            <a:ext cx="3170885" cy="1200727"/>
          </a:xfrm>
          <a:prstGeom prst="cloud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おきゃくさん</a:t>
            </a:r>
            <a:br>
              <a:rPr kumimoji="1" lang="en-US" altLang="ja-JP" dirty="0">
                <a:latin typeface="HGP創英角ｺﾞｼｯｸUB" panose="020B0900000000000000" pitchFamily="50" charset="-128"/>
                <a:ea typeface="HGP創英角ｺﾞｼｯｸUB" panose="020B0900000000000000" pitchFamily="50" charset="-128"/>
              </a:rPr>
            </a:br>
            <a:r>
              <a:rPr kumimoji="1" lang="ja-JP" altLang="en-US" dirty="0">
                <a:latin typeface="HGP創英角ｺﾞｼｯｸUB" panose="020B0900000000000000" pitchFamily="50" charset="-128"/>
                <a:ea typeface="HGP創英角ｺﾞｼｯｸUB" panose="020B0900000000000000" pitchFamily="50" charset="-128"/>
              </a:rPr>
              <a:t>たくさんいるかな？</a:t>
            </a:r>
          </a:p>
        </p:txBody>
      </p:sp>
      <p:pic>
        <p:nvPicPr>
          <p:cNvPr id="15" name="図 14">
            <a:extLst>
              <a:ext uri="{FF2B5EF4-FFF2-40B4-BE49-F238E27FC236}">
                <a16:creationId xmlns:a16="http://schemas.microsoft.com/office/drawing/2014/main" id="{81C3E710-43FF-C9D7-2BE9-F3EDE0CFD2A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20435" y="2391854"/>
            <a:ext cx="2318327" cy="2074292"/>
          </a:xfrm>
          <a:prstGeom prst="wedgeEllipseCallout">
            <a:avLst>
              <a:gd name="adj1" fmla="val 72792"/>
              <a:gd name="adj2" fmla="val -45703"/>
            </a:avLst>
          </a:prstGeom>
          <a:ln>
            <a:solidFill>
              <a:schemeClr val="bg1"/>
            </a:solidFill>
          </a:ln>
        </p:spPr>
      </p:pic>
      <p:pic>
        <p:nvPicPr>
          <p:cNvPr id="6" name="図 5">
            <a:extLst>
              <a:ext uri="{FF2B5EF4-FFF2-40B4-BE49-F238E27FC236}">
                <a16:creationId xmlns:a16="http://schemas.microsoft.com/office/drawing/2014/main" id="{D5B592F2-1428-30E0-6811-0436A9CCD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2563938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27C9D-DB33-CE1C-B19A-5176863917F0}"/>
            </a:ext>
          </a:extLst>
        </p:cNvPr>
        <p:cNvGrpSpPr/>
        <p:nvPr/>
      </p:nvGrpSpPr>
      <p:grpSpPr>
        <a:xfrm>
          <a:off x="0" y="0"/>
          <a:ext cx="0" cy="0"/>
          <a:chOff x="0" y="0"/>
          <a:chExt cx="0" cy="0"/>
        </a:xfrm>
      </p:grpSpPr>
      <p:pic>
        <p:nvPicPr>
          <p:cNvPr id="5" name="図 4" descr="テキスト が含まれている画像&#10;&#10;AI 生成コンテンツは誤りを含む可能性があります。">
            <a:extLst>
              <a:ext uri="{FF2B5EF4-FFF2-40B4-BE49-F238E27FC236}">
                <a16:creationId xmlns:a16="http://schemas.microsoft.com/office/drawing/2014/main" id="{87E920B4-1A70-19B4-16DA-D1F739745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879" y="293134"/>
            <a:ext cx="3568921" cy="5390713"/>
          </a:xfrm>
          <a:prstGeom prst="rect">
            <a:avLst/>
          </a:prstGeom>
        </p:spPr>
      </p:pic>
      <p:pic>
        <p:nvPicPr>
          <p:cNvPr id="6" name="図 5">
            <a:extLst>
              <a:ext uri="{FF2B5EF4-FFF2-40B4-BE49-F238E27FC236}">
                <a16:creationId xmlns:a16="http://schemas.microsoft.com/office/drawing/2014/main" id="{2E9A581C-489C-0756-EB66-1FB387D62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71" y="293134"/>
            <a:ext cx="3585452" cy="5390713"/>
          </a:xfrm>
          <a:prstGeom prst="rect">
            <a:avLst/>
          </a:prstGeom>
        </p:spPr>
      </p:pic>
      <p:pic>
        <p:nvPicPr>
          <p:cNvPr id="15" name="図 14">
            <a:extLst>
              <a:ext uri="{FF2B5EF4-FFF2-40B4-BE49-F238E27FC236}">
                <a16:creationId xmlns:a16="http://schemas.microsoft.com/office/drawing/2014/main" id="{95BB7D83-AA9A-5915-1B96-433C731967E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20435" y="2391854"/>
            <a:ext cx="2318327" cy="2074292"/>
          </a:xfrm>
          <a:prstGeom prst="wedgeEllipseCallout">
            <a:avLst>
              <a:gd name="adj1" fmla="val 72792"/>
              <a:gd name="adj2" fmla="val -45703"/>
            </a:avLst>
          </a:prstGeom>
          <a:ln>
            <a:solidFill>
              <a:schemeClr val="bg1"/>
            </a:solidFill>
          </a:ln>
        </p:spPr>
      </p:pic>
      <p:sp>
        <p:nvSpPr>
          <p:cNvPr id="2" name="思考の吹き出し: 雲形 1">
            <a:extLst>
              <a:ext uri="{FF2B5EF4-FFF2-40B4-BE49-F238E27FC236}">
                <a16:creationId xmlns:a16="http://schemas.microsoft.com/office/drawing/2014/main" id="{65AC1D95-F75F-3642-6296-A21479711A72}"/>
              </a:ext>
            </a:extLst>
          </p:cNvPr>
          <p:cNvSpPr/>
          <p:nvPr/>
        </p:nvSpPr>
        <p:spPr>
          <a:xfrm>
            <a:off x="1048807" y="921267"/>
            <a:ext cx="3170885" cy="1200727"/>
          </a:xfrm>
          <a:prstGeom prst="cloud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おきゃくさん</a:t>
            </a:r>
            <a:br>
              <a:rPr kumimoji="1" lang="en-US" altLang="ja-JP" dirty="0">
                <a:latin typeface="HGP創英角ｺﾞｼｯｸUB" panose="020B0900000000000000" pitchFamily="50" charset="-128"/>
                <a:ea typeface="HGP創英角ｺﾞｼｯｸUB" panose="020B0900000000000000" pitchFamily="50" charset="-128"/>
              </a:rPr>
            </a:br>
            <a:r>
              <a:rPr kumimoji="1" lang="ja-JP" altLang="en-US" dirty="0">
                <a:latin typeface="HGP創英角ｺﾞｼｯｸUB" panose="020B0900000000000000" pitchFamily="50" charset="-128"/>
                <a:ea typeface="HGP創英角ｺﾞｼｯｸUB" panose="020B0900000000000000" pitchFamily="50" charset="-128"/>
              </a:rPr>
              <a:t>たくさんいるかな？</a:t>
            </a:r>
          </a:p>
        </p:txBody>
      </p:sp>
      <p:sp>
        <p:nvSpPr>
          <p:cNvPr id="3" name="吹き出し: 角を丸めた四角形 2">
            <a:extLst>
              <a:ext uri="{FF2B5EF4-FFF2-40B4-BE49-F238E27FC236}">
                <a16:creationId xmlns:a16="http://schemas.microsoft.com/office/drawing/2014/main" id="{4A2A880E-48BB-0B19-162F-E5B478C3AE2D}"/>
              </a:ext>
            </a:extLst>
          </p:cNvPr>
          <p:cNvSpPr/>
          <p:nvPr/>
        </p:nvSpPr>
        <p:spPr>
          <a:xfrm>
            <a:off x="4795520" y="5355859"/>
            <a:ext cx="5619055" cy="1349741"/>
          </a:xfrm>
          <a:prstGeom prst="wedgeRoundRectCallout">
            <a:avLst>
              <a:gd name="adj1" fmla="val 54040"/>
              <a:gd name="adj2" fmla="val -47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おしばい中も、幕（まく）には</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いろいろなやくめがあるよ。</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7" name="図 6">
            <a:extLst>
              <a:ext uri="{FF2B5EF4-FFF2-40B4-BE49-F238E27FC236}">
                <a16:creationId xmlns:a16="http://schemas.microsoft.com/office/drawing/2014/main" id="{376424DB-7282-633F-94CE-92E1D94D9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180810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26858-DA26-F9EA-8227-2F34B55FC93C}"/>
            </a:ext>
          </a:extLst>
        </p:cNvPr>
        <p:cNvGrpSpPr/>
        <p:nvPr/>
      </p:nvGrpSpPr>
      <p:grpSpPr>
        <a:xfrm>
          <a:off x="0" y="0"/>
          <a:ext cx="0" cy="0"/>
          <a:chOff x="0" y="0"/>
          <a:chExt cx="0" cy="0"/>
        </a:xfrm>
      </p:grpSpPr>
      <p:sp>
        <p:nvSpPr>
          <p:cNvPr id="4" name="吹き出し: 角を丸めた四角形 3">
            <a:extLst>
              <a:ext uri="{FF2B5EF4-FFF2-40B4-BE49-F238E27FC236}">
                <a16:creationId xmlns:a16="http://schemas.microsoft.com/office/drawing/2014/main" id="{7D840595-31FB-1BAA-67A5-46286BDA8E2F}"/>
              </a:ext>
            </a:extLst>
          </p:cNvPr>
          <p:cNvSpPr/>
          <p:nvPr/>
        </p:nvSpPr>
        <p:spPr>
          <a:xfrm>
            <a:off x="1728281" y="5380150"/>
            <a:ext cx="8735437" cy="1323615"/>
          </a:xfrm>
          <a:prstGeom prst="wedgeRoundRectCallout">
            <a:avLst>
              <a:gd name="adj1" fmla="val 51865"/>
              <a:gd name="adj2" fmla="val -75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latin typeface="HGP創英角ｺﾞｼｯｸUB" panose="020B0900000000000000" pitchFamily="50" charset="-128"/>
                <a:ea typeface="HGP創英角ｺﾞｼｯｸUB" panose="020B0900000000000000" pitchFamily="50" charset="-128"/>
              </a:rPr>
              <a:t>400</a:t>
            </a:r>
            <a:r>
              <a:rPr lang="ja-JP" altLang="en-US" sz="2400" dirty="0">
                <a:latin typeface="HGP創英角ｺﾞｼｯｸUB" panose="020B0900000000000000" pitchFamily="50" charset="-128"/>
                <a:ea typeface="HGP創英角ｺﾞｼｯｸUB" panose="020B0900000000000000" pitchFamily="50" charset="-128"/>
              </a:rPr>
              <a:t>ねんくらいまえの「えどじだい」にはじまったおしばいだよ。</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スーパーヒーロー、さむらい、おひめさま、どろぼうなんかが</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大かつやく！ときにはおばけもでてくるよ。</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5" name="図 4" descr="人, 男, テーブル, 座る が含まれている画像&#10;&#10;AI 生成コンテンツは誤りを含む可能性があります。">
            <a:extLst>
              <a:ext uri="{FF2B5EF4-FFF2-40B4-BE49-F238E27FC236}">
                <a16:creationId xmlns:a16="http://schemas.microsoft.com/office/drawing/2014/main" id="{80F17A84-DE5A-8A82-1A61-F1A700CDF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506" y="154235"/>
            <a:ext cx="7668986" cy="5112657"/>
          </a:xfrm>
          <a:prstGeom prst="rect">
            <a:avLst/>
          </a:prstGeom>
        </p:spPr>
      </p:pic>
      <p:pic>
        <p:nvPicPr>
          <p:cNvPr id="3" name="図 2">
            <a:extLst>
              <a:ext uri="{FF2B5EF4-FFF2-40B4-BE49-F238E27FC236}">
                <a16:creationId xmlns:a16="http://schemas.microsoft.com/office/drawing/2014/main" id="{131D8B0F-BAA8-8DDB-5931-0F5A9B46D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282322822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AA474-2045-337E-5B32-66087B3FA011}"/>
            </a:ext>
          </a:extLst>
        </p:cNvPr>
        <p:cNvGrpSpPr/>
        <p:nvPr/>
      </p:nvGrpSpPr>
      <p:grpSpPr>
        <a:xfrm>
          <a:off x="0" y="0"/>
          <a:ext cx="0" cy="0"/>
          <a:chOff x="0" y="0"/>
          <a:chExt cx="0" cy="0"/>
        </a:xfrm>
      </p:grpSpPr>
      <p:pic>
        <p:nvPicPr>
          <p:cNvPr id="7" name="図 6" descr="テキスト が含まれている画像&#10;&#10;AI 生成コンテンツは誤りを含む可能性があります。">
            <a:extLst>
              <a:ext uri="{FF2B5EF4-FFF2-40B4-BE49-F238E27FC236}">
                <a16:creationId xmlns:a16="http://schemas.microsoft.com/office/drawing/2014/main" id="{CEB86F68-A2A7-F07C-A751-FC4DD172B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879" y="293134"/>
            <a:ext cx="3568921" cy="5390713"/>
          </a:xfrm>
          <a:prstGeom prst="rect">
            <a:avLst/>
          </a:prstGeom>
        </p:spPr>
      </p:pic>
      <p:pic>
        <p:nvPicPr>
          <p:cNvPr id="8" name="図 7">
            <a:extLst>
              <a:ext uri="{FF2B5EF4-FFF2-40B4-BE49-F238E27FC236}">
                <a16:creationId xmlns:a16="http://schemas.microsoft.com/office/drawing/2014/main" id="{083DA2D6-EFF3-5E36-F959-0E3C49843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71" y="293134"/>
            <a:ext cx="3585452" cy="5390713"/>
          </a:xfrm>
          <a:prstGeom prst="rect">
            <a:avLst/>
          </a:prstGeom>
        </p:spPr>
      </p:pic>
      <p:pic>
        <p:nvPicPr>
          <p:cNvPr id="15" name="図 14">
            <a:extLst>
              <a:ext uri="{FF2B5EF4-FFF2-40B4-BE49-F238E27FC236}">
                <a16:creationId xmlns:a16="http://schemas.microsoft.com/office/drawing/2014/main" id="{7CEF58B7-2308-727B-A38E-FAD203360B2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20435" y="2391854"/>
            <a:ext cx="2318327" cy="2074292"/>
          </a:xfrm>
          <a:prstGeom prst="wedgeEllipseCallout">
            <a:avLst>
              <a:gd name="adj1" fmla="val 72792"/>
              <a:gd name="adj2" fmla="val -45703"/>
            </a:avLst>
          </a:prstGeom>
          <a:ln>
            <a:solidFill>
              <a:schemeClr val="bg1"/>
            </a:solidFill>
          </a:ln>
        </p:spPr>
      </p:pic>
      <p:sp>
        <p:nvSpPr>
          <p:cNvPr id="2" name="思考の吹き出し: 雲形 1">
            <a:extLst>
              <a:ext uri="{FF2B5EF4-FFF2-40B4-BE49-F238E27FC236}">
                <a16:creationId xmlns:a16="http://schemas.microsoft.com/office/drawing/2014/main" id="{AB9367DB-868B-EEFE-A9AA-D007613EE3C3}"/>
              </a:ext>
            </a:extLst>
          </p:cNvPr>
          <p:cNvSpPr/>
          <p:nvPr/>
        </p:nvSpPr>
        <p:spPr>
          <a:xfrm>
            <a:off x="1048807" y="921267"/>
            <a:ext cx="3170885" cy="1200727"/>
          </a:xfrm>
          <a:prstGeom prst="cloud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おきゃくさん</a:t>
            </a:r>
            <a:br>
              <a:rPr kumimoji="1" lang="en-US" altLang="ja-JP" dirty="0">
                <a:latin typeface="HGP創英角ｺﾞｼｯｸUB" panose="020B0900000000000000" pitchFamily="50" charset="-128"/>
                <a:ea typeface="HGP創英角ｺﾞｼｯｸUB" panose="020B0900000000000000" pitchFamily="50" charset="-128"/>
              </a:rPr>
            </a:br>
            <a:r>
              <a:rPr kumimoji="1" lang="ja-JP" altLang="en-US" dirty="0">
                <a:latin typeface="HGP創英角ｺﾞｼｯｸUB" panose="020B0900000000000000" pitchFamily="50" charset="-128"/>
                <a:ea typeface="HGP創英角ｺﾞｼｯｸUB" panose="020B0900000000000000" pitchFamily="50" charset="-128"/>
              </a:rPr>
              <a:t>たくさんいるかな？</a:t>
            </a:r>
          </a:p>
        </p:txBody>
      </p:sp>
      <p:sp>
        <p:nvSpPr>
          <p:cNvPr id="3" name="吹き出し: 角を丸めた四角形 2">
            <a:extLst>
              <a:ext uri="{FF2B5EF4-FFF2-40B4-BE49-F238E27FC236}">
                <a16:creationId xmlns:a16="http://schemas.microsoft.com/office/drawing/2014/main" id="{2C5B5D37-AF96-D2F9-C018-E0A22DEE47D8}"/>
              </a:ext>
            </a:extLst>
          </p:cNvPr>
          <p:cNvSpPr/>
          <p:nvPr/>
        </p:nvSpPr>
        <p:spPr>
          <a:xfrm>
            <a:off x="4795520" y="5355859"/>
            <a:ext cx="5619055" cy="1349741"/>
          </a:xfrm>
          <a:prstGeom prst="wedgeRoundRectCallout">
            <a:avLst>
              <a:gd name="adj1" fmla="val 54040"/>
              <a:gd name="adj2" fmla="val -47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それは、べつの教材</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「かぶきのいろいろなまく」で</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しょうかいするね。</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a16="http://schemas.microsoft.com/office/drawing/2014/main" id="{AE188ABE-4A69-CDAE-A477-B54FE5481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174448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2D12A-85CF-3CD2-96C5-38AFD1CF4AC8}"/>
            </a:ext>
          </a:extLst>
        </p:cNvPr>
        <p:cNvGrpSpPr/>
        <p:nvPr/>
      </p:nvGrpSpPr>
      <p:grpSpPr>
        <a:xfrm>
          <a:off x="0" y="0"/>
          <a:ext cx="0" cy="0"/>
          <a:chOff x="0" y="0"/>
          <a:chExt cx="0" cy="0"/>
        </a:xfrm>
      </p:grpSpPr>
      <p:pic>
        <p:nvPicPr>
          <p:cNvPr id="7" name="図 6" descr="テキスト が含まれている画像&#10;&#10;AI 生成コンテンツは誤りを含む可能性があります。">
            <a:extLst>
              <a:ext uri="{FF2B5EF4-FFF2-40B4-BE49-F238E27FC236}">
                <a16:creationId xmlns:a16="http://schemas.microsoft.com/office/drawing/2014/main" id="{EADAE263-4B2F-533E-9C8F-DB626F5DE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879" y="293134"/>
            <a:ext cx="3568921" cy="5390713"/>
          </a:xfrm>
          <a:prstGeom prst="rect">
            <a:avLst/>
          </a:prstGeom>
        </p:spPr>
      </p:pic>
      <p:pic>
        <p:nvPicPr>
          <p:cNvPr id="8" name="図 7">
            <a:extLst>
              <a:ext uri="{FF2B5EF4-FFF2-40B4-BE49-F238E27FC236}">
                <a16:creationId xmlns:a16="http://schemas.microsoft.com/office/drawing/2014/main" id="{A8C63189-8CFC-73EE-90DE-1FA5AC40A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71" y="293134"/>
            <a:ext cx="3585452" cy="5390713"/>
          </a:xfrm>
          <a:prstGeom prst="rect">
            <a:avLst/>
          </a:prstGeom>
        </p:spPr>
      </p:pic>
      <p:pic>
        <p:nvPicPr>
          <p:cNvPr id="15" name="図 14">
            <a:extLst>
              <a:ext uri="{FF2B5EF4-FFF2-40B4-BE49-F238E27FC236}">
                <a16:creationId xmlns:a16="http://schemas.microsoft.com/office/drawing/2014/main" id="{42A8C98D-B7A7-3B01-5FCE-9001D73C879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20435" y="2391854"/>
            <a:ext cx="2318327" cy="2074292"/>
          </a:xfrm>
          <a:prstGeom prst="wedgeEllipseCallout">
            <a:avLst>
              <a:gd name="adj1" fmla="val 72792"/>
              <a:gd name="adj2" fmla="val -45703"/>
            </a:avLst>
          </a:prstGeom>
          <a:ln>
            <a:solidFill>
              <a:schemeClr val="bg1"/>
            </a:solidFill>
          </a:ln>
        </p:spPr>
      </p:pic>
      <p:sp>
        <p:nvSpPr>
          <p:cNvPr id="2" name="思考の吹き出し: 雲形 1">
            <a:extLst>
              <a:ext uri="{FF2B5EF4-FFF2-40B4-BE49-F238E27FC236}">
                <a16:creationId xmlns:a16="http://schemas.microsoft.com/office/drawing/2014/main" id="{B9819130-D4EB-03EE-7C2F-09D2B09C37AA}"/>
              </a:ext>
            </a:extLst>
          </p:cNvPr>
          <p:cNvSpPr/>
          <p:nvPr/>
        </p:nvSpPr>
        <p:spPr>
          <a:xfrm>
            <a:off x="1048807" y="921267"/>
            <a:ext cx="3170885" cy="1200727"/>
          </a:xfrm>
          <a:prstGeom prst="cloud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おきゃくさん</a:t>
            </a:r>
            <a:br>
              <a:rPr kumimoji="1" lang="en-US" altLang="ja-JP" dirty="0">
                <a:latin typeface="HGP創英角ｺﾞｼｯｸUB" panose="020B0900000000000000" pitchFamily="50" charset="-128"/>
                <a:ea typeface="HGP創英角ｺﾞｼｯｸUB" panose="020B0900000000000000" pitchFamily="50" charset="-128"/>
              </a:rPr>
            </a:br>
            <a:r>
              <a:rPr kumimoji="1" lang="ja-JP" altLang="en-US" dirty="0">
                <a:latin typeface="HGP創英角ｺﾞｼｯｸUB" panose="020B0900000000000000" pitchFamily="50" charset="-128"/>
                <a:ea typeface="HGP創英角ｺﾞｼｯｸUB" panose="020B0900000000000000" pitchFamily="50" charset="-128"/>
              </a:rPr>
              <a:t>たくさんいるかな？</a:t>
            </a:r>
          </a:p>
        </p:txBody>
      </p:sp>
      <p:sp>
        <p:nvSpPr>
          <p:cNvPr id="3" name="吹き出し: 角を丸めた四角形 2">
            <a:extLst>
              <a:ext uri="{FF2B5EF4-FFF2-40B4-BE49-F238E27FC236}">
                <a16:creationId xmlns:a16="http://schemas.microsoft.com/office/drawing/2014/main" id="{2EF2D0B9-1569-933D-9C28-0B970CEAF564}"/>
              </a:ext>
            </a:extLst>
          </p:cNvPr>
          <p:cNvSpPr/>
          <p:nvPr/>
        </p:nvSpPr>
        <p:spPr>
          <a:xfrm>
            <a:off x="4795520" y="5355859"/>
            <a:ext cx="5619055" cy="1349741"/>
          </a:xfrm>
          <a:prstGeom prst="wedgeRoundRectCallout">
            <a:avLst>
              <a:gd name="adj1" fmla="val 54040"/>
              <a:gd name="adj2" fmla="val -47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またね！</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a16="http://schemas.microsoft.com/office/drawing/2014/main" id="{71653E01-AA2D-AD1F-57C7-A8FD9918E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237531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2C76BE-1322-310D-5F89-94E48F802CC9}"/>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773DFDCC-BD65-731D-C913-F36712D37609}"/>
              </a:ext>
            </a:extLst>
          </p:cNvPr>
          <p:cNvPicPr>
            <a:picLocks noChangeAspect="1"/>
          </p:cNvPicPr>
          <p:nvPr/>
        </p:nvPicPr>
        <p:blipFill>
          <a:blip r:embed="rId2">
            <a:alphaModFix amt="50000"/>
          </a:blip>
          <a:stretch>
            <a:fillRect/>
          </a:stretch>
        </p:blipFill>
        <p:spPr>
          <a:xfrm rot="10800000">
            <a:off x="0" y="0"/>
            <a:ext cx="12192000" cy="6891534"/>
          </a:xfrm>
          <a:prstGeom prst="rect">
            <a:avLst/>
          </a:prstGeom>
        </p:spPr>
      </p:pic>
      <p:sp>
        <p:nvSpPr>
          <p:cNvPr id="2" name="テキスト ボックス 1">
            <a:extLst>
              <a:ext uri="{FF2B5EF4-FFF2-40B4-BE49-F238E27FC236}">
                <a16:creationId xmlns:a16="http://schemas.microsoft.com/office/drawing/2014/main" id="{13846C26-AA9C-028E-1A95-9F881737F3F3}"/>
              </a:ext>
            </a:extLst>
          </p:cNvPr>
          <p:cNvSpPr txBox="1"/>
          <p:nvPr/>
        </p:nvSpPr>
        <p:spPr>
          <a:xfrm>
            <a:off x="280264" y="315309"/>
            <a:ext cx="3002506"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クレジット・資料情報</a:t>
            </a:r>
          </a:p>
        </p:txBody>
      </p:sp>
      <p:sp>
        <p:nvSpPr>
          <p:cNvPr id="6" name="テキスト ボックス 5">
            <a:extLst>
              <a:ext uri="{FF2B5EF4-FFF2-40B4-BE49-F238E27FC236}">
                <a16:creationId xmlns:a16="http://schemas.microsoft.com/office/drawing/2014/main" id="{BE66D4B5-4F07-0CF4-0605-2FFEF4CCACE0}"/>
              </a:ext>
            </a:extLst>
          </p:cNvPr>
          <p:cNvSpPr txBox="1"/>
          <p:nvPr/>
        </p:nvSpPr>
        <p:spPr>
          <a:xfrm>
            <a:off x="3757798" y="5993331"/>
            <a:ext cx="5991367" cy="369332"/>
          </a:xfrm>
          <a:prstGeom prst="rect">
            <a:avLst/>
          </a:prstGeom>
          <a:noFill/>
        </p:spPr>
        <p:txBody>
          <a:bodyPr wrap="square" rtlCol="0">
            <a:spAutoFit/>
          </a:bodyPr>
          <a:lstStyle/>
          <a:p>
            <a:r>
              <a:rPr lang="ja-JP" altLang="en-US" dirty="0">
                <a:latin typeface="HGP創英角ｺﾞｼｯｸUB" panose="020B0900000000000000" pitchFamily="50" charset="-128"/>
                <a:ea typeface="HGP創英角ｺﾞｼｯｸUB" panose="020B0900000000000000" pitchFamily="50" charset="-128"/>
              </a:rPr>
              <a:t>くろごちゃんのイラスト：たちいりハルコ</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A2A139C8-3C08-115E-F068-EBD57A6DFA9A}"/>
              </a:ext>
            </a:extLst>
          </p:cNvPr>
          <p:cNvSpPr txBox="1"/>
          <p:nvPr/>
        </p:nvSpPr>
        <p:spPr>
          <a:xfrm>
            <a:off x="3757798" y="4525852"/>
            <a:ext cx="2371067" cy="369332"/>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画像提供</a:t>
            </a:r>
            <a:r>
              <a:rPr lang="ja-JP" altLang="en-US"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㈱歌舞伎座</a:t>
            </a:r>
          </a:p>
        </p:txBody>
      </p:sp>
      <p:sp>
        <p:nvSpPr>
          <p:cNvPr id="20" name="Rectangle 10">
            <a:extLst>
              <a:ext uri="{FF2B5EF4-FFF2-40B4-BE49-F238E27FC236}">
                <a16:creationId xmlns:a16="http://schemas.microsoft.com/office/drawing/2014/main" id="{408C965D-BD61-E0F8-556F-C51767BCE024}"/>
              </a:ext>
            </a:extLst>
          </p:cNvPr>
          <p:cNvSpPr>
            <a:spLocks noChangeArrowheads="1"/>
          </p:cNvSpPr>
          <p:nvPr/>
        </p:nvSpPr>
        <p:spPr bwMode="auto">
          <a:xfrm>
            <a:off x="3757798" y="2749485"/>
            <a:ext cx="25987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252525"/>
                </a:solidFill>
                <a:effectLst/>
                <a:latin typeface="HGP創英角ｺﾞｼｯｸUB" panose="020B0900000000000000" pitchFamily="50" charset="-128"/>
                <a:ea typeface="HGP創英角ｺﾞｼｯｸUB" panose="020B0900000000000000" pitchFamily="50" charset="-128"/>
              </a:rPr>
              <a:t>『</a:t>
            </a: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義経千本桜</a:t>
            </a:r>
            <a:r>
              <a:rPr kumimoji="0" lang="ja-JP" altLang="ja-JP" b="0" i="0" u="none" strike="noStrike" cap="none" normalizeH="0" baseline="0" dirty="0">
                <a:ln>
                  <a:noFill/>
                </a:ln>
                <a:solidFill>
                  <a:srgbClr val="252525"/>
                </a:solidFill>
                <a:effectLst/>
                <a:latin typeface="HGP創英角ｺﾞｼｯｸUB" panose="020B0900000000000000" pitchFamily="50" charset="-128"/>
                <a:ea typeface="HGP創英角ｺﾞｼｯｸUB" panose="020B0900000000000000" pitchFamily="50" charset="-128"/>
              </a:rPr>
              <a:t>』</a:t>
            </a:r>
            <a:b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br>
            <a:r>
              <a:rPr kumimoji="0" lang="ja-JP" altLang="ja-JP"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rPr>
              <a:t>2022年10月 国立劇場 </a:t>
            </a:r>
          </a:p>
        </p:txBody>
      </p:sp>
      <p:sp>
        <p:nvSpPr>
          <p:cNvPr id="22" name="テキスト ボックス 21">
            <a:extLst>
              <a:ext uri="{FF2B5EF4-FFF2-40B4-BE49-F238E27FC236}">
                <a16:creationId xmlns:a16="http://schemas.microsoft.com/office/drawing/2014/main" id="{71062C74-E96E-0E3A-ED6C-D90EADBC2EE9}"/>
              </a:ext>
            </a:extLst>
          </p:cNvPr>
          <p:cNvSpPr txBox="1"/>
          <p:nvPr/>
        </p:nvSpPr>
        <p:spPr>
          <a:xfrm>
            <a:off x="683415" y="969404"/>
            <a:ext cx="9811713"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原案作成・監修：　埋忠　美沙　（お茶の水女子大学　准教授）</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テキスト ボックス 2">
            <a:extLst>
              <a:ext uri="{FF2B5EF4-FFF2-40B4-BE49-F238E27FC236}">
                <a16:creationId xmlns:a16="http://schemas.microsoft.com/office/drawing/2014/main" id="{004CD1AB-0348-E5A0-3290-C613AB46888B}"/>
              </a:ext>
            </a:extLst>
          </p:cNvPr>
          <p:cNvSpPr txBox="1"/>
          <p:nvPr/>
        </p:nvSpPr>
        <p:spPr>
          <a:xfrm>
            <a:off x="683414" y="1588445"/>
            <a:ext cx="9811713"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制作・著作：　独立行政法人日本芸術文化振興会　（国立劇場）</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pic>
        <p:nvPicPr>
          <p:cNvPr id="9" name="図 8" descr="建物の前の家&#10;&#10;AI 生成コンテンツは誤りを含む可能性があります。">
            <a:extLst>
              <a:ext uri="{FF2B5EF4-FFF2-40B4-BE49-F238E27FC236}">
                <a16:creationId xmlns:a16="http://schemas.microsoft.com/office/drawing/2014/main" id="{2454230F-724E-1A16-32D4-F697E350C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00" y="3996284"/>
            <a:ext cx="2219831" cy="1474819"/>
          </a:xfrm>
          <a:prstGeom prst="rect">
            <a:avLst/>
          </a:prstGeom>
        </p:spPr>
      </p:pic>
      <p:pic>
        <p:nvPicPr>
          <p:cNvPr id="25" name="図 24" descr="スポーツ, 屋外, 野球, 草 が含まれている画像&#10;&#10;AI 生成コンテンツは誤りを含む可能性があります。">
            <a:extLst>
              <a:ext uri="{FF2B5EF4-FFF2-40B4-BE49-F238E27FC236}">
                <a16:creationId xmlns:a16="http://schemas.microsoft.com/office/drawing/2014/main" id="{8E70773C-9F6A-711A-A846-3DAE554D8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00" y="2334366"/>
            <a:ext cx="2219831" cy="1475375"/>
          </a:xfrm>
          <a:prstGeom prst="rect">
            <a:avLst/>
          </a:prstGeom>
        </p:spPr>
      </p:pic>
      <p:pic>
        <p:nvPicPr>
          <p:cNvPr id="7" name="図 6">
            <a:extLst>
              <a:ext uri="{FF2B5EF4-FFF2-40B4-BE49-F238E27FC236}">
                <a16:creationId xmlns:a16="http://schemas.microsoft.com/office/drawing/2014/main" id="{68DAB9D4-2EBD-C4E9-7996-B1285799D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456" y="5650325"/>
            <a:ext cx="1060118" cy="1055343"/>
          </a:xfrm>
          <a:prstGeom prst="rect">
            <a:avLst/>
          </a:prstGeom>
        </p:spPr>
      </p:pic>
    </p:spTree>
    <p:extLst>
      <p:ext uri="{BB962C8B-B14F-4D97-AF65-F5344CB8AC3E}">
        <p14:creationId xmlns:p14="http://schemas.microsoft.com/office/powerpoint/2010/main" val="219454045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21F4F74-6C16-24FF-3234-B87A66C79EAB}"/>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3FFAF9C5-85C5-929B-F645-93CEB4D21271}"/>
              </a:ext>
            </a:extLst>
          </p:cNvPr>
          <p:cNvPicPr>
            <a:picLocks noChangeAspect="1"/>
          </p:cNvPicPr>
          <p:nvPr/>
        </p:nvPicPr>
        <p:blipFill>
          <a:blip r:embed="rId3">
            <a:alphaModFix amt="50000"/>
          </a:blip>
          <a:stretch>
            <a:fillRect/>
          </a:stretch>
        </p:blipFill>
        <p:spPr>
          <a:xfrm rot="10800000">
            <a:off x="-1" y="0"/>
            <a:ext cx="12193617" cy="6905801"/>
          </a:xfrm>
          <a:prstGeom prst="rect">
            <a:avLst/>
          </a:prstGeom>
        </p:spPr>
      </p:pic>
      <p:sp>
        <p:nvSpPr>
          <p:cNvPr id="10" name="Rectangle 3">
            <a:extLst>
              <a:ext uri="{FF2B5EF4-FFF2-40B4-BE49-F238E27FC236}">
                <a16:creationId xmlns:a16="http://schemas.microsoft.com/office/drawing/2014/main" id="{69FD6EB0-AE50-A046-9A9B-AA15D83744E9}"/>
              </a:ext>
            </a:extLst>
          </p:cNvPr>
          <p:cNvSpPr>
            <a:spLocks noChangeArrowheads="1"/>
          </p:cNvSpPr>
          <p:nvPr/>
        </p:nvSpPr>
        <p:spPr bwMode="auto">
          <a:xfrm>
            <a:off x="3757798" y="627017"/>
            <a:ext cx="501451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4"/>
              </a:rPr>
              <a:t>初代歌川豊国「中村座の芝居前（中村座外観図）」</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4"/>
              </a:rPr>
              <a:t>文化</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4"/>
              </a:rPr>
              <a:t>14</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4"/>
              </a:rPr>
              <a:t>年</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4"/>
              </a:rPr>
              <a:t>(1817)</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4"/>
              </a:rPr>
              <a:t>（国立劇場所蔵、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4"/>
              </a:rPr>
              <a:t>NA0056727000</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hlinkClick r:id="rId4"/>
              </a:rPr>
              <a:t>）</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p:txBody>
      </p:sp>
      <p:sp>
        <p:nvSpPr>
          <p:cNvPr id="12" name="Rectangle 6">
            <a:extLst>
              <a:ext uri="{FF2B5EF4-FFF2-40B4-BE49-F238E27FC236}">
                <a16:creationId xmlns:a16="http://schemas.microsoft.com/office/drawing/2014/main" id="{015C9932-15B3-41D5-F4FA-6B7468B99331}"/>
              </a:ext>
            </a:extLst>
          </p:cNvPr>
          <p:cNvSpPr>
            <a:spLocks noChangeArrowheads="1"/>
          </p:cNvSpPr>
          <p:nvPr/>
        </p:nvSpPr>
        <p:spPr bwMode="auto">
          <a:xfrm>
            <a:off x="3757798" y="2122859"/>
            <a:ext cx="356219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5"/>
              </a:rPr>
              <a:t>3</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5"/>
              </a:rPr>
              <a:t>代目歌川豊国「踊形容江戸絵栄」</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5"/>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5"/>
              </a:rPr>
              <a:t>安政</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5"/>
              </a:rPr>
              <a:t>5</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5"/>
              </a:rPr>
              <a:t>年</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5"/>
              </a:rPr>
              <a:t>(1858)</a:t>
            </a:r>
            <a:endParaRPr kumimoji="0" lang="en-US"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hlinkClick r:id="rId5"/>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5"/>
              </a:rPr>
              <a:t>（国立劇場所蔵、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5"/>
              </a:rPr>
              <a:t>NA081560</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5"/>
              </a:rPr>
              <a:t>）</a:t>
            </a:r>
            <a:endPar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p:txBody>
      </p:sp>
      <p:sp>
        <p:nvSpPr>
          <p:cNvPr id="14" name="Rectangle 9">
            <a:extLst>
              <a:ext uri="{FF2B5EF4-FFF2-40B4-BE49-F238E27FC236}">
                <a16:creationId xmlns:a16="http://schemas.microsoft.com/office/drawing/2014/main" id="{C0237F99-D1FF-8CFE-A7F8-47B4EB533101}"/>
              </a:ext>
            </a:extLst>
          </p:cNvPr>
          <p:cNvSpPr>
            <a:spLocks noChangeArrowheads="1"/>
          </p:cNvSpPr>
          <p:nvPr/>
        </p:nvSpPr>
        <p:spPr bwMode="auto">
          <a:xfrm>
            <a:off x="3757798" y="3618701"/>
            <a:ext cx="45239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6"/>
              </a:rPr>
              <a:t>4</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6"/>
              </a:rPr>
              <a:t>代目歌川国政「東京・嶋原　新富座新狂言」</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6"/>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6"/>
              </a:rPr>
              <a:t>明治</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6"/>
              </a:rPr>
              <a:t>11</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6"/>
              </a:rPr>
              <a:t>年</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6"/>
              </a:rPr>
              <a:t>(1878)</a:t>
            </a:r>
            <a:endParaRPr kumimoji="0" lang="en-US"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hlinkClick r:id="rId6"/>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6"/>
              </a:rPr>
              <a:t>（国立劇場所蔵、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6"/>
              </a:rPr>
              <a:t>NA0061943000</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6"/>
              </a:rPr>
              <a:t>）</a:t>
            </a:r>
            <a:endPar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p:txBody>
      </p:sp>
      <p:sp>
        <p:nvSpPr>
          <p:cNvPr id="16" name="Rectangle 3">
            <a:extLst>
              <a:ext uri="{FF2B5EF4-FFF2-40B4-BE49-F238E27FC236}">
                <a16:creationId xmlns:a16="http://schemas.microsoft.com/office/drawing/2014/main" id="{231ADC17-0F63-AD5C-62DC-0DCF12D7A989}"/>
              </a:ext>
            </a:extLst>
          </p:cNvPr>
          <p:cNvSpPr>
            <a:spLocks noChangeArrowheads="1"/>
          </p:cNvSpPr>
          <p:nvPr/>
        </p:nvSpPr>
        <p:spPr bwMode="auto">
          <a:xfrm>
            <a:off x="3757798" y="5130768"/>
            <a:ext cx="48702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7"/>
              </a:rPr>
              <a:t>4</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7"/>
              </a:rPr>
              <a:t>代目歌川国政「東京新富町　守田座大入之図」</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7"/>
              </a:rPr>
              <a:t>明治</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7"/>
              </a:rPr>
              <a:t>5</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7"/>
              </a:rPr>
              <a:t>年</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7"/>
              </a:rPr>
              <a:t>(1872)</a:t>
            </a:r>
            <a:endParaRPr kumimoji="0" lang="en-US"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hlinkClick r:id="rId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7"/>
              </a:rPr>
              <a:t>（国立劇場所蔵、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7"/>
              </a:rPr>
              <a:t>NA030970</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7"/>
              </a:rPr>
              <a:t>）</a:t>
            </a:r>
            <a:endPar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p:txBody>
      </p:sp>
      <p:pic>
        <p:nvPicPr>
          <p:cNvPr id="3" name="図 2" descr="敷物, 布 が含まれている画像&#10;&#10;AI 生成コンテンツは誤りを含む可能性があります。">
            <a:extLst>
              <a:ext uri="{FF2B5EF4-FFF2-40B4-BE49-F238E27FC236}">
                <a16:creationId xmlns:a16="http://schemas.microsoft.com/office/drawing/2014/main" id="{A488F02C-830A-572B-9767-328A6BBD4B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600" y="530961"/>
            <a:ext cx="2200664" cy="1113589"/>
          </a:xfrm>
          <a:prstGeom prst="rect">
            <a:avLst/>
          </a:prstGeom>
        </p:spPr>
      </p:pic>
      <p:pic>
        <p:nvPicPr>
          <p:cNvPr id="7" name="図 6" descr="家具, 敷物, ベッド が含まれている画像&#10;&#10;AI 生成コンテンツは誤りを含む可能性があります。">
            <a:extLst>
              <a:ext uri="{FF2B5EF4-FFF2-40B4-BE49-F238E27FC236}">
                <a16:creationId xmlns:a16="http://schemas.microsoft.com/office/drawing/2014/main" id="{B8169EA3-CF42-5803-302F-7F1AE0D259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601" y="2043992"/>
            <a:ext cx="2200664" cy="1093234"/>
          </a:xfrm>
          <a:prstGeom prst="rect">
            <a:avLst/>
          </a:prstGeom>
        </p:spPr>
      </p:pic>
      <p:pic>
        <p:nvPicPr>
          <p:cNvPr id="9" name="図 8" descr="敷物, 家具, ベッド が含まれている画像&#10;&#10;AI 生成コンテンツは誤りを含む可能性があります。">
            <a:extLst>
              <a:ext uri="{FF2B5EF4-FFF2-40B4-BE49-F238E27FC236}">
                <a16:creationId xmlns:a16="http://schemas.microsoft.com/office/drawing/2014/main" id="{71F20FF3-03BA-31AD-0501-CA0BAB8AF1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600" y="3534041"/>
            <a:ext cx="2200664" cy="1107717"/>
          </a:xfrm>
          <a:prstGeom prst="rect">
            <a:avLst/>
          </a:prstGeom>
        </p:spPr>
      </p:pic>
      <p:pic>
        <p:nvPicPr>
          <p:cNvPr id="13" name="図 12" descr="衣料, 敷物, ベッド が含まれている画像&#10;&#10;AI 生成コンテンツは誤りを含む可能性があります。">
            <a:extLst>
              <a:ext uri="{FF2B5EF4-FFF2-40B4-BE49-F238E27FC236}">
                <a16:creationId xmlns:a16="http://schemas.microsoft.com/office/drawing/2014/main" id="{FDAC93FF-C640-F38D-0BC3-63C863F8A3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3742" y="5038574"/>
            <a:ext cx="2198522" cy="1107717"/>
          </a:xfrm>
          <a:prstGeom prst="rect">
            <a:avLst/>
          </a:prstGeom>
        </p:spPr>
      </p:pic>
    </p:spTree>
    <p:extLst>
      <p:ext uri="{BB962C8B-B14F-4D97-AF65-F5344CB8AC3E}">
        <p14:creationId xmlns:p14="http://schemas.microsoft.com/office/powerpoint/2010/main" val="3679338437"/>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DDAA9F3-A16F-0062-E13C-6D73388CBA87}"/>
              </a:ext>
            </a:extLst>
          </p:cNvPr>
          <p:cNvPicPr>
            <a:picLocks noChangeAspect="1"/>
          </p:cNvPicPr>
          <p:nvPr/>
        </p:nvPicPr>
        <p:blipFill>
          <a:blip r:embed="rId2">
            <a:alphaModFix amt="50000"/>
          </a:blip>
          <a:stretch>
            <a:fillRect/>
          </a:stretch>
        </p:blipFill>
        <p:spPr>
          <a:xfrm rot="10800000">
            <a:off x="0" y="0"/>
            <a:ext cx="12192000" cy="6891534"/>
          </a:xfrm>
          <a:prstGeom prst="rect">
            <a:avLst/>
          </a:prstGeom>
        </p:spPr>
      </p:pic>
      <p:sp>
        <p:nvSpPr>
          <p:cNvPr id="10" name="Rectangle 11">
            <a:extLst>
              <a:ext uri="{FF2B5EF4-FFF2-40B4-BE49-F238E27FC236}">
                <a16:creationId xmlns:a16="http://schemas.microsoft.com/office/drawing/2014/main" id="{4B5548C6-9415-D135-280B-D91A97FC2060}"/>
              </a:ext>
            </a:extLst>
          </p:cNvPr>
          <p:cNvSpPr>
            <a:spLocks noChangeArrowheads="1"/>
          </p:cNvSpPr>
          <p:nvPr/>
        </p:nvSpPr>
        <p:spPr bwMode="auto">
          <a:xfrm>
            <a:off x="3757798" y="312053"/>
            <a:ext cx="4652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「神田伊勢辰旧蔵　引幕図案」</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（早稲田大学演劇博物館所蔵、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06835-033</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p:txBody>
      </p:sp>
      <p:sp>
        <p:nvSpPr>
          <p:cNvPr id="11" name="Rectangle 11">
            <a:extLst>
              <a:ext uri="{FF2B5EF4-FFF2-40B4-BE49-F238E27FC236}">
                <a16:creationId xmlns:a16="http://schemas.microsoft.com/office/drawing/2014/main" id="{0564152A-F31F-69B9-26E5-4E49D131C52F}"/>
              </a:ext>
            </a:extLst>
          </p:cNvPr>
          <p:cNvSpPr>
            <a:spLocks noChangeArrowheads="1"/>
          </p:cNvSpPr>
          <p:nvPr/>
        </p:nvSpPr>
        <p:spPr bwMode="auto">
          <a:xfrm>
            <a:off x="3757798" y="1039077"/>
            <a:ext cx="4652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「神田伊勢辰旧蔵　引幕図案」</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（早稲田大学演劇博物館所蔵、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06835-035</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p:txBody>
      </p:sp>
      <p:sp>
        <p:nvSpPr>
          <p:cNvPr id="12" name="Rectangle 11">
            <a:extLst>
              <a:ext uri="{FF2B5EF4-FFF2-40B4-BE49-F238E27FC236}">
                <a16:creationId xmlns:a16="http://schemas.microsoft.com/office/drawing/2014/main" id="{FF952EBC-8C9B-BF77-236D-F288D7A86F5B}"/>
              </a:ext>
            </a:extLst>
          </p:cNvPr>
          <p:cNvSpPr>
            <a:spLocks noChangeArrowheads="1"/>
          </p:cNvSpPr>
          <p:nvPr/>
        </p:nvSpPr>
        <p:spPr bwMode="auto">
          <a:xfrm>
            <a:off x="3757797" y="1775402"/>
            <a:ext cx="4652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「神田伊勢辰旧蔵　引幕図案」</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（早稲田大学演劇博物館所蔵、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06835-007</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p:txBody>
      </p:sp>
      <p:sp>
        <p:nvSpPr>
          <p:cNvPr id="13" name="Rectangle 11">
            <a:extLst>
              <a:ext uri="{FF2B5EF4-FFF2-40B4-BE49-F238E27FC236}">
                <a16:creationId xmlns:a16="http://schemas.microsoft.com/office/drawing/2014/main" id="{828518F5-A5B2-B2CF-AC2F-060B30C83F44}"/>
              </a:ext>
            </a:extLst>
          </p:cNvPr>
          <p:cNvSpPr>
            <a:spLocks noChangeArrowheads="1"/>
          </p:cNvSpPr>
          <p:nvPr/>
        </p:nvSpPr>
        <p:spPr bwMode="auto">
          <a:xfrm>
            <a:off x="3757797" y="2529249"/>
            <a:ext cx="4652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「神田伊勢辰旧蔵　引幕図案」</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（早稲田大学演劇博物館所蔵、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06835-008</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p:txBody>
      </p:sp>
      <p:sp>
        <p:nvSpPr>
          <p:cNvPr id="9" name="Rectangle 3">
            <a:extLst>
              <a:ext uri="{FF2B5EF4-FFF2-40B4-BE49-F238E27FC236}">
                <a16:creationId xmlns:a16="http://schemas.microsoft.com/office/drawing/2014/main" id="{00F4B327-7F17-09CB-01C6-C49B0C794D18}"/>
              </a:ext>
            </a:extLst>
          </p:cNvPr>
          <p:cNvSpPr>
            <a:spLocks noChangeArrowheads="1"/>
          </p:cNvSpPr>
          <p:nvPr/>
        </p:nvSpPr>
        <p:spPr bwMode="auto">
          <a:xfrm>
            <a:off x="3757797" y="3807879"/>
            <a:ext cx="61622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尾形月耕画「新撰百工図解（其五十）幕染職」『風俗画報』</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240</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（明治</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34,11,10</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、東陽堂）</a:t>
            </a:r>
            <a:endPar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p:txBody>
      </p:sp>
      <p:sp>
        <p:nvSpPr>
          <p:cNvPr id="15" name="Rectangle 6">
            <a:extLst>
              <a:ext uri="{FF2B5EF4-FFF2-40B4-BE49-F238E27FC236}">
                <a16:creationId xmlns:a16="http://schemas.microsoft.com/office/drawing/2014/main" id="{E8C69A5E-DE09-7FEB-5B7A-2EDE3512B0AB}"/>
              </a:ext>
            </a:extLst>
          </p:cNvPr>
          <p:cNvSpPr>
            <a:spLocks noChangeArrowheads="1"/>
          </p:cNvSpPr>
          <p:nvPr/>
        </p:nvSpPr>
        <p:spPr bwMode="auto">
          <a:xfrm>
            <a:off x="3741755" y="5279850"/>
            <a:ext cx="37737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落合芳幾「三題咄高座新作」</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文久</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3</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年</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(1863)</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 （国立劇場所蔵、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NA0081466000</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a:t>
            </a:r>
            <a:endPar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p:txBody>
      </p:sp>
      <p:pic>
        <p:nvPicPr>
          <p:cNvPr id="3" name="図 2">
            <a:extLst>
              <a:ext uri="{FF2B5EF4-FFF2-40B4-BE49-F238E27FC236}">
                <a16:creationId xmlns:a16="http://schemas.microsoft.com/office/drawing/2014/main" id="{EA783A74-0121-DDC6-532B-930A0DB66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37" y="312053"/>
            <a:ext cx="2562128" cy="656155"/>
          </a:xfrm>
          <a:prstGeom prst="rect">
            <a:avLst/>
          </a:prstGeom>
        </p:spPr>
      </p:pic>
      <p:pic>
        <p:nvPicPr>
          <p:cNvPr id="6" name="図 5">
            <a:extLst>
              <a:ext uri="{FF2B5EF4-FFF2-40B4-BE49-F238E27FC236}">
                <a16:creationId xmlns:a16="http://schemas.microsoft.com/office/drawing/2014/main" id="{541E8725-FA2B-F98C-94E8-3EE71EEB9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37" y="1041976"/>
            <a:ext cx="2562127" cy="640532"/>
          </a:xfrm>
          <a:prstGeom prst="rect">
            <a:avLst/>
          </a:prstGeom>
        </p:spPr>
      </p:pic>
      <p:pic>
        <p:nvPicPr>
          <p:cNvPr id="14" name="図 13">
            <a:extLst>
              <a:ext uri="{FF2B5EF4-FFF2-40B4-BE49-F238E27FC236}">
                <a16:creationId xmlns:a16="http://schemas.microsoft.com/office/drawing/2014/main" id="{3516C6C1-20DD-E271-2BF6-9D563C88DD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938" y="1770801"/>
            <a:ext cx="2562127" cy="656154"/>
          </a:xfrm>
          <a:prstGeom prst="rect">
            <a:avLst/>
          </a:prstGeom>
        </p:spPr>
      </p:pic>
      <p:pic>
        <p:nvPicPr>
          <p:cNvPr id="18" name="図 17">
            <a:extLst>
              <a:ext uri="{FF2B5EF4-FFF2-40B4-BE49-F238E27FC236}">
                <a16:creationId xmlns:a16="http://schemas.microsoft.com/office/drawing/2014/main" id="{4C68DA49-E1AB-347B-D00B-714EF471AA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938" y="2518147"/>
            <a:ext cx="2562127" cy="652178"/>
          </a:xfrm>
          <a:prstGeom prst="rect">
            <a:avLst/>
          </a:prstGeom>
        </p:spPr>
      </p:pic>
      <p:pic>
        <p:nvPicPr>
          <p:cNvPr id="20" name="図 19" descr="エンジン が含まれている画像&#10;&#10;AI 生成コンテンツは誤りを含む可能性があります。">
            <a:extLst>
              <a:ext uri="{FF2B5EF4-FFF2-40B4-BE49-F238E27FC236}">
                <a16:creationId xmlns:a16="http://schemas.microsoft.com/office/drawing/2014/main" id="{8503D348-748E-3DAB-60DE-0BD00076A6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3076" y="3386733"/>
            <a:ext cx="979852" cy="1488621"/>
          </a:xfrm>
          <a:prstGeom prst="rect">
            <a:avLst/>
          </a:prstGeom>
        </p:spPr>
      </p:pic>
      <p:pic>
        <p:nvPicPr>
          <p:cNvPr id="5" name="図 4" descr="写真, 異なる, 表示 が含まれている画像&#10;&#10;AI 生成コンテンツは誤りを含む可能性があります。">
            <a:extLst>
              <a:ext uri="{FF2B5EF4-FFF2-40B4-BE49-F238E27FC236}">
                <a16:creationId xmlns:a16="http://schemas.microsoft.com/office/drawing/2014/main" id="{3C60BE1E-B4F9-2B9C-654E-CA8EC022AA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741" y="5195136"/>
            <a:ext cx="2198523" cy="1092757"/>
          </a:xfrm>
          <a:prstGeom prst="rect">
            <a:avLst/>
          </a:prstGeom>
        </p:spPr>
      </p:pic>
    </p:spTree>
    <p:extLst>
      <p:ext uri="{BB962C8B-B14F-4D97-AF65-F5344CB8AC3E}">
        <p14:creationId xmlns:p14="http://schemas.microsoft.com/office/powerpoint/2010/main" val="3454062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60A20F3-43E4-416D-AC7E-09D274F23134}"/>
              </a:ext>
              <a:ext uri="{C183D7F6-B498-43B3-948B-1728B52AA6E4}">
                <adec:decorative xmlns:adec="http://schemas.microsoft.com/office/drawing/2017/decorative" val="1"/>
              </a:ext>
            </a:extLst>
          </p:cNvPr>
          <p:cNvPicPr>
            <a:picLocks noChangeAspect="1"/>
          </p:cNvPicPr>
          <p:nvPr/>
        </p:nvPicPr>
        <p:blipFill>
          <a:blip r:embed="rId2">
            <a:alphaModFix amt="50000"/>
          </a:blip>
          <a:stretch>
            <a:fillRect/>
          </a:stretch>
        </p:blipFill>
        <p:spPr>
          <a:xfrm rot="10800000">
            <a:off x="0" y="0"/>
            <a:ext cx="12192000" cy="6891534"/>
          </a:xfrm>
          <a:prstGeom prst="rect">
            <a:avLst/>
          </a:prstGeom>
        </p:spPr>
      </p:pic>
      <p:sp>
        <p:nvSpPr>
          <p:cNvPr id="10" name="Rectangle 9">
            <a:extLst>
              <a:ext uri="{FF2B5EF4-FFF2-40B4-BE49-F238E27FC236}">
                <a16:creationId xmlns:a16="http://schemas.microsoft.com/office/drawing/2014/main" id="{76F170B1-9B86-891F-D3CF-576FEB947417}"/>
              </a:ext>
            </a:extLst>
          </p:cNvPr>
          <p:cNvSpPr>
            <a:spLocks noChangeArrowheads="1"/>
          </p:cNvSpPr>
          <p:nvPr/>
        </p:nvSpPr>
        <p:spPr bwMode="auto">
          <a:xfrm>
            <a:off x="3757797" y="529250"/>
            <a:ext cx="35574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落合芳幾「恋取組団伊達紐」</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文久</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2</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年</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(1862)</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（国立劇場所蔵、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NA040360</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hlinkClick r:id="rId3"/>
              </a:rPr>
              <a:t>）</a:t>
            </a:r>
            <a:endPar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p:txBody>
      </p:sp>
      <p:sp>
        <p:nvSpPr>
          <p:cNvPr id="14" name="Rectangle 3">
            <a:extLst>
              <a:ext uri="{FF2B5EF4-FFF2-40B4-BE49-F238E27FC236}">
                <a16:creationId xmlns:a16="http://schemas.microsoft.com/office/drawing/2014/main" id="{A5E868EE-708F-C098-3B82-83C86F19A0EF}"/>
              </a:ext>
            </a:extLst>
          </p:cNvPr>
          <p:cNvSpPr>
            <a:spLocks noChangeArrowheads="1"/>
          </p:cNvSpPr>
          <p:nvPr/>
        </p:nvSpPr>
        <p:spPr bwMode="auto">
          <a:xfrm>
            <a:off x="3757797" y="2154676"/>
            <a:ext cx="61241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鳥居清貞・安達吟光「大江戸芝居年中行事　引幕と口上」</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明治</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30</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(1897)</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（国立劇場所蔵、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5759-10</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0010530</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 </a:t>
            </a:r>
          </a:p>
        </p:txBody>
      </p:sp>
      <p:sp>
        <p:nvSpPr>
          <p:cNvPr id="15" name="Rectangle 6">
            <a:extLst>
              <a:ext uri="{FF2B5EF4-FFF2-40B4-BE49-F238E27FC236}">
                <a16:creationId xmlns:a16="http://schemas.microsoft.com/office/drawing/2014/main" id="{24ABFD79-A594-537A-BD25-C6550870BB3F}"/>
              </a:ext>
            </a:extLst>
          </p:cNvPr>
          <p:cNvSpPr>
            <a:spLocks noChangeArrowheads="1"/>
          </p:cNvSpPr>
          <p:nvPr/>
        </p:nvSpPr>
        <p:spPr bwMode="auto">
          <a:xfrm>
            <a:off x="3757797" y="3996483"/>
            <a:ext cx="543432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鳥居清貞・安達吟光「大江戸芝居年中行事　黒札」</a:t>
            </a:r>
            <a:endPar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明治</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30</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(1897)</a:t>
            </a:r>
            <a:endParaRPr kumimoji="0" lang="en-US"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（国立劇場所蔵、</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5795-19</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0010539</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ja-JP" altLang="en-US"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rPr>
              <a:t> </a:t>
            </a:r>
          </a:p>
        </p:txBody>
      </p:sp>
      <p:sp>
        <p:nvSpPr>
          <p:cNvPr id="4" name="テキスト ボックス 3">
            <a:extLst>
              <a:ext uri="{FF2B5EF4-FFF2-40B4-BE49-F238E27FC236}">
                <a16:creationId xmlns:a16="http://schemas.microsoft.com/office/drawing/2014/main" id="{DA2042B4-43B4-4807-43C9-1B5A4457629D}"/>
              </a:ext>
            </a:extLst>
          </p:cNvPr>
          <p:cNvSpPr txBox="1"/>
          <p:nvPr/>
        </p:nvSpPr>
        <p:spPr>
          <a:xfrm>
            <a:off x="3757797" y="5838290"/>
            <a:ext cx="8226334" cy="646331"/>
          </a:xfrm>
          <a:prstGeom prst="rect">
            <a:avLst/>
          </a:prstGeom>
          <a:noFill/>
        </p:spPr>
        <p:txBody>
          <a:bodyPr wrap="square">
            <a:spAutoFit/>
          </a:bodyPr>
          <a:lstStyle/>
          <a:p>
            <a:pPr algn="l">
              <a:buNone/>
            </a:pPr>
            <a:r>
              <a:rPr lang="ja-JP" altLang="en-US" sz="1800" b="0" i="0" dirty="0">
                <a:solidFill>
                  <a:srgbClr val="000000"/>
                </a:solidFill>
                <a:effectLst/>
                <a:latin typeface="HGP創英角ｺﾞｼｯｸUB" panose="020B0900000000000000" pitchFamily="50" charset="-128"/>
                <a:ea typeface="HGP創英角ｺﾞｼｯｸUB" panose="020B0900000000000000" pitchFamily="50" charset="-128"/>
              </a:rPr>
              <a:t>郡司正勝「演出と演技の発想」</a:t>
            </a:r>
            <a:r>
              <a:rPr lang="en-US" altLang="ja-JP" sz="1800" b="0" i="0" dirty="0">
                <a:solidFill>
                  <a:srgbClr val="000000"/>
                </a:solidFill>
                <a:effectLst/>
                <a:latin typeface="HGP創英角ｺﾞｼｯｸUB" panose="020B0900000000000000" pitchFamily="50" charset="-128"/>
                <a:ea typeface="HGP創英角ｺﾞｼｯｸUB" panose="020B0900000000000000" pitchFamily="50" charset="-128"/>
              </a:rPr>
              <a:t>『</a:t>
            </a:r>
            <a:r>
              <a:rPr lang="ja-JP" altLang="en-US" sz="1800" b="0" i="0" dirty="0">
                <a:solidFill>
                  <a:srgbClr val="000000"/>
                </a:solidFill>
                <a:effectLst/>
                <a:latin typeface="HGP創英角ｺﾞｼｯｸUB" panose="020B0900000000000000" pitchFamily="50" charset="-128"/>
                <a:ea typeface="HGP創英角ｺﾞｼｯｸUB" panose="020B0900000000000000" pitchFamily="50" charset="-128"/>
              </a:rPr>
              <a:t>郡司正勝刪定集</a:t>
            </a:r>
            <a:r>
              <a:rPr lang="en-US" altLang="ja-JP" sz="1800" b="0" i="0" dirty="0">
                <a:solidFill>
                  <a:srgbClr val="000000"/>
                </a:solidFill>
                <a:effectLst/>
                <a:latin typeface="HGP創英角ｺﾞｼｯｸUB" panose="020B0900000000000000" pitchFamily="50" charset="-128"/>
                <a:ea typeface="HGP創英角ｺﾞｼｯｸUB" panose="020B0900000000000000" pitchFamily="50" charset="-128"/>
              </a:rPr>
              <a:t>』</a:t>
            </a:r>
            <a:r>
              <a:rPr lang="ja-JP" altLang="en-US" sz="1800" b="0" i="0" dirty="0">
                <a:solidFill>
                  <a:srgbClr val="000000"/>
                </a:solidFill>
                <a:effectLst/>
                <a:latin typeface="HGP創英角ｺﾞｼｯｸUB" panose="020B0900000000000000" pitchFamily="50" charset="-128"/>
                <a:ea typeface="HGP創英角ｺﾞｼｯｸUB" panose="020B0900000000000000" pitchFamily="50" charset="-128"/>
              </a:rPr>
              <a:t>第二巻（白水社、</a:t>
            </a:r>
            <a:r>
              <a:rPr lang="en-US" altLang="ja-JP" sz="1800" b="0" i="0" dirty="0">
                <a:solidFill>
                  <a:srgbClr val="000000"/>
                </a:solidFill>
                <a:effectLst/>
                <a:latin typeface="HGP創英角ｺﾞｼｯｸUB" panose="020B0900000000000000" pitchFamily="50" charset="-128"/>
                <a:ea typeface="HGP創英角ｺﾞｼｯｸUB" panose="020B0900000000000000" pitchFamily="50" charset="-128"/>
              </a:rPr>
              <a:t>1991</a:t>
            </a:r>
            <a:r>
              <a:rPr lang="ja-JP" altLang="en-US" sz="1800" b="0" i="0" dirty="0">
                <a:solidFill>
                  <a:srgbClr val="000000"/>
                </a:solidFill>
                <a:effectLst/>
                <a:latin typeface="HGP創英角ｺﾞｼｯｸUB" panose="020B0900000000000000" pitchFamily="50" charset="-128"/>
                <a:ea typeface="HGP創英角ｺﾞｼｯｸUB" panose="020B0900000000000000" pitchFamily="50" charset="-128"/>
              </a:rPr>
              <a:t>）</a:t>
            </a:r>
          </a:p>
          <a:p>
            <a:pPr algn="l">
              <a:buNone/>
            </a:pPr>
            <a:r>
              <a:rPr lang="ja-JP" altLang="en-US" sz="1800" b="0" i="0" dirty="0">
                <a:solidFill>
                  <a:srgbClr val="000000"/>
                </a:solidFill>
                <a:effectLst/>
                <a:latin typeface="HGP創英角ｺﾞｼｯｸUB" panose="020B0900000000000000" pitchFamily="50" charset="-128"/>
                <a:ea typeface="HGP創英角ｺﾞｼｯｸUB" panose="020B0900000000000000" pitchFamily="50" charset="-128"/>
              </a:rPr>
              <a:t>服部幸雄</a:t>
            </a:r>
            <a:r>
              <a:rPr lang="en-US" altLang="ja-JP" sz="1800" b="0" i="0" dirty="0">
                <a:solidFill>
                  <a:srgbClr val="000000"/>
                </a:solidFill>
                <a:effectLst/>
                <a:latin typeface="HGP創英角ｺﾞｼｯｸUB" panose="020B0900000000000000" pitchFamily="50" charset="-128"/>
                <a:ea typeface="HGP創英角ｺﾞｼｯｸUB" panose="020B0900000000000000" pitchFamily="50" charset="-128"/>
              </a:rPr>
              <a:t>『</a:t>
            </a:r>
            <a:r>
              <a:rPr lang="ja-JP" altLang="en-US" sz="1800" b="0" i="0" dirty="0">
                <a:solidFill>
                  <a:srgbClr val="000000"/>
                </a:solidFill>
                <a:effectLst/>
                <a:latin typeface="HGP創英角ｺﾞｼｯｸUB" panose="020B0900000000000000" pitchFamily="50" charset="-128"/>
                <a:ea typeface="HGP創英角ｺﾞｼｯｸUB" panose="020B0900000000000000" pitchFamily="50" charset="-128"/>
              </a:rPr>
              <a:t>大いなる小屋</a:t>
            </a:r>
            <a:r>
              <a:rPr lang="en-US" altLang="ja-JP" sz="1800" b="0" i="0" dirty="0">
                <a:solidFill>
                  <a:srgbClr val="000000"/>
                </a:solidFill>
                <a:effectLst/>
                <a:latin typeface="HGP創英角ｺﾞｼｯｸUB" panose="020B0900000000000000" pitchFamily="50" charset="-128"/>
                <a:ea typeface="HGP創英角ｺﾞｼｯｸUB" panose="020B0900000000000000" pitchFamily="50" charset="-128"/>
              </a:rPr>
              <a:t>』</a:t>
            </a:r>
            <a:r>
              <a:rPr lang="ja-JP" altLang="en-US" sz="1800" b="0" i="0" dirty="0">
                <a:solidFill>
                  <a:srgbClr val="000000"/>
                </a:solidFill>
                <a:effectLst/>
                <a:latin typeface="HGP創英角ｺﾞｼｯｸUB" panose="020B0900000000000000" pitchFamily="50" charset="-128"/>
                <a:ea typeface="HGP創英角ｺﾞｼｯｸUB" panose="020B0900000000000000" pitchFamily="50" charset="-128"/>
              </a:rPr>
              <a:t>（平凡社、</a:t>
            </a:r>
            <a:r>
              <a:rPr lang="en-US" altLang="ja-JP" sz="1800" b="0" i="0" dirty="0">
                <a:solidFill>
                  <a:srgbClr val="000000"/>
                </a:solidFill>
                <a:effectLst/>
                <a:latin typeface="HGP創英角ｺﾞｼｯｸUB" panose="020B0900000000000000" pitchFamily="50" charset="-128"/>
                <a:ea typeface="HGP創英角ｺﾞｼｯｸUB" panose="020B0900000000000000" pitchFamily="50" charset="-128"/>
              </a:rPr>
              <a:t>1994</a:t>
            </a:r>
            <a:r>
              <a:rPr lang="ja-JP" altLang="en-US"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800" b="0" i="0" dirty="0">
              <a:solidFill>
                <a:srgbClr val="000000"/>
              </a:solidFill>
              <a:effectLst/>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3015D43A-A292-34D0-725B-062FC8C145CC}"/>
              </a:ext>
            </a:extLst>
          </p:cNvPr>
          <p:cNvSpPr txBox="1"/>
          <p:nvPr/>
        </p:nvSpPr>
        <p:spPr>
          <a:xfrm>
            <a:off x="945125" y="5838289"/>
            <a:ext cx="1322518" cy="646331"/>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参考文献</a:t>
            </a:r>
            <a:endParaRPr kumimoji="1" lang="en-US" altLang="ja-JP" dirty="0">
              <a:latin typeface="HGP創英角ｺﾞｼｯｸUB" panose="020B0900000000000000" pitchFamily="50" charset="-128"/>
              <a:ea typeface="HGP創英角ｺﾞｼｯｸUB" panose="020B0900000000000000" pitchFamily="50" charset="-128"/>
            </a:endParaRPr>
          </a:p>
          <a:p>
            <a:pPr algn="ctr"/>
            <a:r>
              <a:rPr lang="ja-JP" altLang="en-US" dirty="0">
                <a:latin typeface="HGP創英角ｺﾞｼｯｸUB" panose="020B0900000000000000" pitchFamily="50" charset="-128"/>
                <a:ea typeface="HGP創英角ｺﾞｼｯｸUB" panose="020B0900000000000000" pitchFamily="50" charset="-128"/>
              </a:rPr>
              <a:t>参考文献</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3" name="図 2" descr="写真, 異なる, です, 多い が含まれている画像&#10;&#10;AI 生成コンテンツは誤りを含む可能性があります。">
            <a:extLst>
              <a:ext uri="{FF2B5EF4-FFF2-40B4-BE49-F238E27FC236}">
                <a16:creationId xmlns:a16="http://schemas.microsoft.com/office/drawing/2014/main" id="{A1E2E4D7-0D27-01E7-6866-935260C33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0" y="468762"/>
            <a:ext cx="2198523" cy="1040277"/>
          </a:xfrm>
          <a:prstGeom prst="rect">
            <a:avLst/>
          </a:prstGeom>
        </p:spPr>
      </p:pic>
      <p:pic>
        <p:nvPicPr>
          <p:cNvPr id="9" name="図 8" descr="ベッド が含まれている画像&#10;&#10;AI 生成コンテンツは誤りを含む可能性があります。">
            <a:extLst>
              <a:ext uri="{FF2B5EF4-FFF2-40B4-BE49-F238E27FC236}">
                <a16:creationId xmlns:a16="http://schemas.microsoft.com/office/drawing/2014/main" id="{8736F763-B993-E9D6-1871-916412A1D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3085" y="1843796"/>
            <a:ext cx="1033472" cy="1545090"/>
          </a:xfrm>
          <a:prstGeom prst="rect">
            <a:avLst/>
          </a:prstGeom>
        </p:spPr>
      </p:pic>
      <p:pic>
        <p:nvPicPr>
          <p:cNvPr id="12" name="図 11" descr="敷物, 部屋 が含まれている画像&#10;&#10;AI 生成コンテンツは誤りを含む可能性があります。">
            <a:extLst>
              <a:ext uri="{FF2B5EF4-FFF2-40B4-BE49-F238E27FC236}">
                <a16:creationId xmlns:a16="http://schemas.microsoft.com/office/drawing/2014/main" id="{06DBD4F6-DF0A-38B3-F8E9-9B405E71F7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773" y="3679852"/>
            <a:ext cx="1033472" cy="1556591"/>
          </a:xfrm>
          <a:prstGeom prst="rect">
            <a:avLst/>
          </a:prstGeom>
        </p:spPr>
      </p:pic>
    </p:spTree>
    <p:extLst>
      <p:ext uri="{BB962C8B-B14F-4D97-AF65-F5344CB8AC3E}">
        <p14:creationId xmlns:p14="http://schemas.microsoft.com/office/powerpoint/2010/main" val="2256021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A8AB-9957-856E-89F6-CCA035DB1FFB}"/>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353C7DEE-99D8-FECC-6345-089E33D374D5}"/>
              </a:ext>
              <a:ext uri="{C183D7F6-B498-43B3-948B-1728B52AA6E4}">
                <adec:decorative xmlns:adec="http://schemas.microsoft.com/office/drawing/2017/decorative" val="1"/>
              </a:ext>
            </a:extLst>
          </p:cNvPr>
          <p:cNvPicPr>
            <a:picLocks noChangeAspect="1"/>
          </p:cNvPicPr>
          <p:nvPr/>
        </p:nvPicPr>
        <p:blipFill>
          <a:blip r:embed="rId3">
            <a:alphaModFix amt="50000"/>
          </a:blip>
          <a:stretch>
            <a:fillRect/>
          </a:stretch>
        </p:blipFill>
        <p:spPr>
          <a:xfrm rot="10800000">
            <a:off x="0" y="0"/>
            <a:ext cx="12192000" cy="6891534"/>
          </a:xfrm>
          <a:prstGeom prst="rect">
            <a:avLst/>
          </a:prstGeom>
        </p:spPr>
      </p:pic>
      <p:sp>
        <p:nvSpPr>
          <p:cNvPr id="3" name="テキスト ボックス 2">
            <a:extLst>
              <a:ext uri="{FF2B5EF4-FFF2-40B4-BE49-F238E27FC236}">
                <a16:creationId xmlns:a16="http://schemas.microsoft.com/office/drawing/2014/main" id="{65B3A758-BAA9-1368-FEF8-DA97FEAAF602}"/>
              </a:ext>
            </a:extLst>
          </p:cNvPr>
          <p:cNvSpPr txBox="1"/>
          <p:nvPr/>
        </p:nvSpPr>
        <p:spPr>
          <a:xfrm>
            <a:off x="554935" y="283363"/>
            <a:ext cx="11082129" cy="6324808"/>
          </a:xfrm>
          <a:prstGeom prst="rect">
            <a:avLst/>
          </a:prstGeom>
          <a:noFill/>
        </p:spPr>
        <p:txBody>
          <a:bodyPr wrap="square" rtlCol="0">
            <a:spAutoFit/>
          </a:bodyPr>
          <a:lstStyle/>
          <a:p>
            <a:pPr algn="ctr">
              <a:lnSpc>
                <a:spcPct val="150000"/>
              </a:lnSpc>
            </a:pPr>
            <a:r>
              <a:rPr lang="ja-JP" altLang="en-US" sz="2400" dirty="0">
                <a:latin typeface="HGP創英角ｺﾞｼｯｸUB" panose="020B0900000000000000" pitchFamily="50" charset="-128"/>
                <a:ea typeface="HGP創英角ｺﾞｼｯｸUB" panose="020B0900000000000000" pitchFamily="50" charset="-128"/>
              </a:rPr>
              <a:t>注意事項</a:t>
            </a:r>
            <a:endParaRPr lang="en-US" altLang="ja-JP" sz="2400" dirty="0">
              <a:latin typeface="HGP創英角ｺﾞｼｯｸUB" panose="020B0900000000000000" pitchFamily="50" charset="-128"/>
              <a:ea typeface="HGP創英角ｺﾞｼｯｸUB" panose="020B0900000000000000" pitchFamily="50" charset="-128"/>
            </a:endParaRPr>
          </a:p>
          <a:p>
            <a:pPr>
              <a:lnSpc>
                <a:spcPct val="130000"/>
              </a:lnSpc>
            </a:pPr>
            <a:r>
              <a:rPr lang="ja-JP" altLang="en-US" dirty="0">
                <a:latin typeface="HGP創英角ｺﾞｼｯｸUB" panose="020B0900000000000000" pitchFamily="50" charset="-128"/>
                <a:ea typeface="HGP創英角ｺﾞｼｯｸUB" panose="020B0900000000000000" pitchFamily="50" charset="-128"/>
              </a:rPr>
              <a:t>当教材及び当教材に掲載されているすべてのコンテンツ（文章・画像・映像等）の著作権は、当振興会又は当振興会が許諾を受けた第三者に帰属しており、著作権法によって保護されます。</a:t>
            </a:r>
          </a:p>
          <a:p>
            <a:pPr>
              <a:lnSpc>
                <a:spcPct val="130000"/>
              </a:lnSpc>
            </a:pPr>
            <a:r>
              <a:rPr lang="ja-JP" altLang="en-US" dirty="0">
                <a:latin typeface="HGP創英角ｺﾞｼｯｸUB" panose="020B0900000000000000" pitchFamily="50" charset="-128"/>
                <a:ea typeface="HGP創英角ｺﾞｼｯｸUB" panose="020B0900000000000000" pitchFamily="50" charset="-128"/>
              </a:rPr>
              <a:t>当教材は学校教育の場における教育目的での使用に限りご利用いただけます。</a:t>
            </a:r>
          </a:p>
          <a:p>
            <a:pPr>
              <a:lnSpc>
                <a:spcPct val="130000"/>
              </a:lnSpc>
            </a:pPr>
            <a:r>
              <a:rPr lang="ja-JP" altLang="en-US" dirty="0">
                <a:latin typeface="HGP創英角ｺﾞｼｯｸUB" panose="020B0900000000000000" pitchFamily="50" charset="-128"/>
                <a:ea typeface="HGP創英角ｺﾞｼｯｸUB" panose="020B0900000000000000" pitchFamily="50" charset="-128"/>
              </a:rPr>
              <a:t>使用の際は、当教材を必ず全体として一括してご利用ください。一部のスライドや素材のみを切り取って使用することはできません。</a:t>
            </a:r>
          </a:p>
          <a:p>
            <a:pPr>
              <a:lnSpc>
                <a:spcPct val="130000"/>
              </a:lnSpc>
            </a:pPr>
            <a:r>
              <a:rPr lang="ja-JP" altLang="en-US" dirty="0">
                <a:latin typeface="HGP創英角ｺﾞｼｯｸUB" panose="020B0900000000000000" pitchFamily="50" charset="-128"/>
                <a:ea typeface="HGP創英角ｺﾞｼｯｸUB" panose="020B0900000000000000" pitchFamily="50" charset="-128"/>
              </a:rPr>
              <a:t>以下の行為は禁止します。</a:t>
            </a:r>
          </a:p>
          <a:p>
            <a:pPr>
              <a:lnSpc>
                <a:spcPct val="130000"/>
              </a:lnSpc>
            </a:pPr>
            <a:r>
              <a:rPr lang="en-US" altLang="ja-JP" dirty="0">
                <a:latin typeface="HGP創英角ｺﾞｼｯｸUB" panose="020B0900000000000000" pitchFamily="50" charset="-128"/>
                <a:ea typeface="HGP創英角ｺﾞｼｯｸUB" panose="020B0900000000000000" pitchFamily="50" charset="-128"/>
              </a:rPr>
              <a:t>l</a:t>
            </a:r>
            <a:r>
              <a:rPr lang="ja-JP" altLang="en-US" dirty="0">
                <a:latin typeface="HGP創英角ｺﾞｼｯｸUB" panose="020B0900000000000000" pitchFamily="50" charset="-128"/>
                <a:ea typeface="HGP創英角ｺﾞｼｯｸUB" panose="020B0900000000000000" pitchFamily="50" charset="-128"/>
              </a:rPr>
              <a:t>   教育目的であるか否かにかかわらず、無断転載（他のウェブサイト・印刷物等への掲載を含む）・商用利用すること</a:t>
            </a:r>
          </a:p>
          <a:p>
            <a:pPr>
              <a:lnSpc>
                <a:spcPct val="130000"/>
              </a:lnSpc>
            </a:pPr>
            <a:r>
              <a:rPr lang="en-US" altLang="ja-JP" dirty="0">
                <a:latin typeface="HGP創英角ｺﾞｼｯｸUB" panose="020B0900000000000000" pitchFamily="50" charset="-128"/>
                <a:ea typeface="HGP創英角ｺﾞｼｯｸUB" panose="020B0900000000000000" pitchFamily="50" charset="-128"/>
              </a:rPr>
              <a:t>l</a:t>
            </a:r>
            <a:r>
              <a:rPr lang="ja-JP" altLang="en-US" dirty="0">
                <a:latin typeface="HGP創英角ｺﾞｼｯｸUB" panose="020B0900000000000000" pitchFamily="50" charset="-128"/>
                <a:ea typeface="HGP創英角ｺﾞｼｯｸUB" panose="020B0900000000000000" pitchFamily="50" charset="-128"/>
              </a:rPr>
              <a:t>   当教材を翻案・改変するなどして、新たなコンテンツを作成すること</a:t>
            </a:r>
          </a:p>
          <a:p>
            <a:pPr>
              <a:lnSpc>
                <a:spcPct val="130000"/>
              </a:lnSpc>
            </a:pPr>
            <a:r>
              <a:rPr lang="en-US" altLang="ja-JP" dirty="0">
                <a:latin typeface="HGP創英角ｺﾞｼｯｸUB" panose="020B0900000000000000" pitchFamily="50" charset="-128"/>
                <a:ea typeface="HGP創英角ｺﾞｼｯｸUB" panose="020B0900000000000000" pitchFamily="50" charset="-128"/>
              </a:rPr>
              <a:t>l</a:t>
            </a:r>
            <a:r>
              <a:rPr lang="ja-JP" altLang="en-US" dirty="0">
                <a:latin typeface="HGP創英角ｺﾞｼｯｸUB" panose="020B0900000000000000" pitchFamily="50" charset="-128"/>
                <a:ea typeface="HGP創英角ｺﾞｼｯｸUB" panose="020B0900000000000000" pitchFamily="50" charset="-128"/>
              </a:rPr>
              <a:t>   当教材に掲載している文章、画像及び映像データを個別にダウンロード、加工、複製又は改変・翻案すること</a:t>
            </a:r>
          </a:p>
          <a:p>
            <a:pPr>
              <a:lnSpc>
                <a:spcPct val="130000"/>
              </a:lnSpc>
            </a:pPr>
            <a:r>
              <a:rPr lang="ja-JP" altLang="en-US" dirty="0">
                <a:latin typeface="HGP創英角ｺﾞｼｯｸUB" panose="020B0900000000000000" pitchFamily="50" charset="-128"/>
                <a:ea typeface="HGP創英角ｺﾞｼｯｸUB" panose="020B0900000000000000" pitchFamily="50" charset="-128"/>
              </a:rPr>
              <a:t> </a:t>
            </a:r>
          </a:p>
          <a:p>
            <a:pPr>
              <a:lnSpc>
                <a:spcPct val="130000"/>
              </a:lnSpc>
            </a:pPr>
            <a:r>
              <a:rPr lang="ja-JP" altLang="en-US" dirty="0">
                <a:latin typeface="HGP創英角ｺﾞｼｯｸUB" panose="020B0900000000000000" pitchFamily="50" charset="-128"/>
                <a:ea typeface="HGP創英角ｺﾞｼｯｸUB" panose="020B0900000000000000" pitchFamily="50" charset="-128"/>
              </a:rPr>
              <a:t>免責事項：当教材に記載されている情報の正確さについては万全を期しておりますが、内容の誤り、第三者による人為的改ざん等が発生する可能性を全て排除することを保証するものではなく、当振興会は、利用者が当教材の情報を利用することで直接・間接的に生じた一切の損害に対し、何ら責任を負うものではありません。当教材のご利用は、利用者の責任において行っていただくものとします。</a:t>
            </a:r>
          </a:p>
          <a:p>
            <a:pPr>
              <a:lnSpc>
                <a:spcPct val="130000"/>
              </a:lnSpc>
            </a:pPr>
            <a:r>
              <a:rPr lang="ja-JP" altLang="en-US" dirty="0">
                <a:latin typeface="HGP創英角ｺﾞｼｯｸUB" panose="020B0900000000000000" pitchFamily="50" charset="-128"/>
                <a:ea typeface="HGP創英角ｺﾞｼｯｸUB" panose="020B0900000000000000" pitchFamily="50" charset="-128"/>
              </a:rPr>
              <a:t>当振興会は、予告なく本教材の内容や提供方法を変更し、又は公開を中止することがあります。</a:t>
            </a:r>
            <a:endParaRPr lang="ja-JP" altLang="ja-JP" kern="1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07711830"/>
      </p:ext>
    </p:extLst>
  </p:cSld>
  <p:clrMapOvr>
    <a:masterClrMapping/>
  </p:clrMapOvr>
  <mc:AlternateContent xmlns:mc="http://schemas.openxmlformats.org/markup-compatibility/2006" xmlns:p14="http://schemas.microsoft.com/office/powerpoint/2010/main">
    <mc:Choice Requires="p14">
      <p:transition spd="slow" p14:dur="800" advTm="4726">
        <p:circle/>
      </p:transition>
    </mc:Choice>
    <mc:Fallback xmlns="">
      <p:transition spd="slow" advTm="4726">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59C2-B1B7-0EA2-AAA7-4A17403D2C76}"/>
            </a:ext>
          </a:extLst>
        </p:cNvPr>
        <p:cNvGrpSpPr/>
        <p:nvPr/>
      </p:nvGrpSpPr>
      <p:grpSpPr>
        <a:xfrm>
          <a:off x="0" y="0"/>
          <a:ext cx="0" cy="0"/>
          <a:chOff x="0" y="0"/>
          <a:chExt cx="0" cy="0"/>
        </a:xfrm>
      </p:grpSpPr>
      <p:sp>
        <p:nvSpPr>
          <p:cNvPr id="5" name="吹き出し: 角を丸めた四角形 4">
            <a:extLst>
              <a:ext uri="{FF2B5EF4-FFF2-40B4-BE49-F238E27FC236}">
                <a16:creationId xmlns:a16="http://schemas.microsoft.com/office/drawing/2014/main" id="{76DA184D-BD0C-BCF5-43DC-FDBDA4C41802}"/>
              </a:ext>
            </a:extLst>
          </p:cNvPr>
          <p:cNvSpPr/>
          <p:nvPr/>
        </p:nvSpPr>
        <p:spPr>
          <a:xfrm>
            <a:off x="1728281" y="5381985"/>
            <a:ext cx="8735437" cy="1323615"/>
          </a:xfrm>
          <a:prstGeom prst="wedgeRoundRectCallout">
            <a:avLst>
              <a:gd name="adj1" fmla="val 51865"/>
              <a:gd name="adj2" fmla="val -75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「かぶき」をみにいこう！</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3" name="図 2" descr="人, 男, テーブル, 座る が含まれている画像&#10;&#10;AI 生成コンテンツは誤りを含む可能性があります。">
            <a:extLst>
              <a:ext uri="{FF2B5EF4-FFF2-40B4-BE49-F238E27FC236}">
                <a16:creationId xmlns:a16="http://schemas.microsoft.com/office/drawing/2014/main" id="{EFD3D9B7-56B7-143B-6F97-AA1925279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506" y="154235"/>
            <a:ext cx="7668986" cy="5112657"/>
          </a:xfrm>
          <a:prstGeom prst="rect">
            <a:avLst/>
          </a:prstGeom>
        </p:spPr>
      </p:pic>
      <p:pic>
        <p:nvPicPr>
          <p:cNvPr id="2" name="図 1">
            <a:extLst>
              <a:ext uri="{FF2B5EF4-FFF2-40B4-BE49-F238E27FC236}">
                <a16:creationId xmlns:a16="http://schemas.microsoft.com/office/drawing/2014/main" id="{1A95FBA2-5F02-9604-3A3E-197F5C49A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70807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75C71-2D22-C464-84D5-7E6C79DC2AAB}"/>
            </a:ext>
          </a:extLst>
        </p:cNvPr>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D4806607-3F0A-D32A-54AC-EC27F31B8B69}"/>
              </a:ext>
            </a:extLst>
          </p:cNvPr>
          <p:cNvSpPr>
            <a:spLocks noGrp="1"/>
          </p:cNvSpPr>
          <p:nvPr>
            <p:ph type="body" idx="1"/>
          </p:nvPr>
        </p:nvSpPr>
        <p:spPr>
          <a:xfrm>
            <a:off x="750701" y="589471"/>
            <a:ext cx="5157787" cy="620790"/>
          </a:xfrm>
        </p:spPr>
        <p:txBody>
          <a:bodyPr/>
          <a:lstStyle/>
          <a:p>
            <a:r>
              <a:rPr lang="ja-JP" altLang="en-US" dirty="0">
                <a:latin typeface="HGP創英角ｺﾞｼｯｸUB" panose="020B0900000000000000" pitchFamily="50" charset="-128"/>
                <a:ea typeface="HGP創英角ｺﾞｼｯｸUB" panose="020B0900000000000000" pitchFamily="50" charset="-128"/>
              </a:rPr>
              <a:t>かぶきざ</a:t>
            </a:r>
          </a:p>
        </p:txBody>
      </p:sp>
      <p:sp>
        <p:nvSpPr>
          <p:cNvPr id="9" name="テキスト プレースホルダー 8">
            <a:extLst>
              <a:ext uri="{FF2B5EF4-FFF2-40B4-BE49-F238E27FC236}">
                <a16:creationId xmlns:a16="http://schemas.microsoft.com/office/drawing/2014/main" id="{2B045C06-66A0-5795-43C5-684CD8EF8DB9}"/>
              </a:ext>
            </a:extLst>
          </p:cNvPr>
          <p:cNvSpPr>
            <a:spLocks noGrp="1"/>
          </p:cNvSpPr>
          <p:nvPr>
            <p:ph type="body" sz="quarter" idx="3"/>
          </p:nvPr>
        </p:nvSpPr>
        <p:spPr>
          <a:xfrm>
            <a:off x="6197602" y="563812"/>
            <a:ext cx="5183188" cy="646449"/>
          </a:xfrm>
        </p:spPr>
        <p:txBody>
          <a:bodyPr/>
          <a:lstStyle/>
          <a:p>
            <a:r>
              <a:rPr lang="ja-JP" altLang="en-US" dirty="0">
                <a:latin typeface="HGP創英角ｺﾞｼｯｸUB" panose="020B0900000000000000" pitchFamily="50" charset="-128"/>
                <a:ea typeface="HGP創英角ｺﾞｼｯｸUB" panose="020B0900000000000000" pitchFamily="50" charset="-128"/>
              </a:rPr>
              <a:t>こくりつげきじょう</a:t>
            </a:r>
          </a:p>
        </p:txBody>
      </p:sp>
      <p:sp>
        <p:nvSpPr>
          <p:cNvPr id="7" name="吹き出し: 角を丸めた四角形 6">
            <a:extLst>
              <a:ext uri="{FF2B5EF4-FFF2-40B4-BE49-F238E27FC236}">
                <a16:creationId xmlns:a16="http://schemas.microsoft.com/office/drawing/2014/main" id="{63736A5E-08C4-A270-2476-A66A386E2BD7}"/>
              </a:ext>
            </a:extLst>
          </p:cNvPr>
          <p:cNvSpPr/>
          <p:nvPr/>
        </p:nvSpPr>
        <p:spPr>
          <a:xfrm>
            <a:off x="1728281" y="5381985"/>
            <a:ext cx="8735437" cy="1323615"/>
          </a:xfrm>
          <a:prstGeom prst="wedgeRoundRectCallout">
            <a:avLst>
              <a:gd name="adj1" fmla="val 51865"/>
              <a:gd name="adj2" fmla="val -75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これはとうきょうにあるかぶきの「げきじょう」だよ。</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a:extLst>
              <a:ext uri="{FF2B5EF4-FFF2-40B4-BE49-F238E27FC236}">
                <a16:creationId xmlns:a16="http://schemas.microsoft.com/office/drawing/2014/main" id="{AB471303-2F06-F5CB-067D-80DFCEBD10BF}"/>
              </a:ext>
            </a:extLst>
          </p:cNvPr>
          <p:cNvSpPr txBox="1"/>
          <p:nvPr/>
        </p:nvSpPr>
        <p:spPr>
          <a:xfrm>
            <a:off x="664788" y="4887461"/>
            <a:ext cx="1862511" cy="276999"/>
          </a:xfrm>
          <a:prstGeom prst="rect">
            <a:avLst/>
          </a:prstGeom>
          <a:noFill/>
        </p:spPr>
        <p:txBody>
          <a:bodyPr wrap="square"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rPr>
              <a:t>画像提供</a:t>
            </a:r>
            <a:r>
              <a:rPr lang="ja-JP" altLang="en-US" sz="1200" dirty="0">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㈱歌舞伎座</a:t>
            </a:r>
          </a:p>
        </p:txBody>
      </p:sp>
      <p:pic>
        <p:nvPicPr>
          <p:cNvPr id="12" name="図 11" descr="建物の前の家">
            <a:extLst>
              <a:ext uri="{FF2B5EF4-FFF2-40B4-BE49-F238E27FC236}">
                <a16:creationId xmlns:a16="http://schemas.microsoft.com/office/drawing/2014/main" id="{6C8CC377-F9F6-5FB2-E138-F05D567FE0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590" y="1341066"/>
            <a:ext cx="5329610" cy="3546395"/>
          </a:xfrm>
          <a:prstGeom prst="rect">
            <a:avLst/>
          </a:prstGeom>
        </p:spPr>
      </p:pic>
      <p:pic>
        <p:nvPicPr>
          <p:cNvPr id="4" name="図 3">
            <a:extLst>
              <a:ext uri="{FF2B5EF4-FFF2-40B4-BE49-F238E27FC236}">
                <a16:creationId xmlns:a16="http://schemas.microsoft.com/office/drawing/2014/main" id="{68EF105B-5A4B-0761-2C2D-51ACFAE5A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pic>
        <p:nvPicPr>
          <p:cNvPr id="5" name="図 4" descr="屋外, 建物, 座る, 時計 が含まれている画像&#10;&#10;AI 生成コンテンツは誤りを含む可能性があります。">
            <a:extLst>
              <a:ext uri="{FF2B5EF4-FFF2-40B4-BE49-F238E27FC236}">
                <a16:creationId xmlns:a16="http://schemas.microsoft.com/office/drawing/2014/main" id="{B183D1FC-F063-1014-8043-B09BA0C4D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2" y="1341066"/>
            <a:ext cx="5334462" cy="3548180"/>
          </a:xfrm>
          <a:prstGeom prst="rect">
            <a:avLst/>
          </a:prstGeom>
        </p:spPr>
      </p:pic>
    </p:spTree>
    <p:extLst>
      <p:ext uri="{BB962C8B-B14F-4D97-AF65-F5344CB8AC3E}">
        <p14:creationId xmlns:p14="http://schemas.microsoft.com/office/powerpoint/2010/main" val="8875960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7FCAB-4D3D-4826-E863-1C59BDCFA59F}"/>
            </a:ext>
          </a:extLst>
        </p:cNvPr>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A9E84B9C-3D46-4F6C-8813-BD5830F9B8FD}"/>
              </a:ext>
            </a:extLst>
          </p:cNvPr>
          <p:cNvSpPr>
            <a:spLocks noGrp="1"/>
          </p:cNvSpPr>
          <p:nvPr>
            <p:ph type="body" idx="1"/>
          </p:nvPr>
        </p:nvSpPr>
        <p:spPr>
          <a:xfrm>
            <a:off x="750701" y="589471"/>
            <a:ext cx="5157787" cy="620790"/>
          </a:xfrm>
        </p:spPr>
        <p:txBody>
          <a:bodyPr/>
          <a:lstStyle/>
          <a:p>
            <a:r>
              <a:rPr lang="ja-JP" altLang="en-US" dirty="0">
                <a:latin typeface="HGP創英角ｺﾞｼｯｸUB" panose="020B0900000000000000" pitchFamily="50" charset="-128"/>
                <a:ea typeface="HGP創英角ｺﾞｼｯｸUB" panose="020B0900000000000000" pitchFamily="50" charset="-128"/>
              </a:rPr>
              <a:t>かぶきざ</a:t>
            </a:r>
          </a:p>
        </p:txBody>
      </p:sp>
      <p:sp>
        <p:nvSpPr>
          <p:cNvPr id="9" name="テキスト プレースホルダー 8">
            <a:extLst>
              <a:ext uri="{FF2B5EF4-FFF2-40B4-BE49-F238E27FC236}">
                <a16:creationId xmlns:a16="http://schemas.microsoft.com/office/drawing/2014/main" id="{5311FA4A-5FB9-F9B0-51EF-BFFCF2EF4650}"/>
              </a:ext>
            </a:extLst>
          </p:cNvPr>
          <p:cNvSpPr>
            <a:spLocks noGrp="1"/>
          </p:cNvSpPr>
          <p:nvPr>
            <p:ph type="body" sz="quarter" idx="3"/>
          </p:nvPr>
        </p:nvSpPr>
        <p:spPr>
          <a:xfrm>
            <a:off x="6197602" y="563812"/>
            <a:ext cx="5183188" cy="646449"/>
          </a:xfrm>
        </p:spPr>
        <p:txBody>
          <a:bodyPr/>
          <a:lstStyle/>
          <a:p>
            <a:r>
              <a:rPr lang="ja-JP" altLang="en-US" dirty="0">
                <a:latin typeface="HGP創英角ｺﾞｼｯｸUB" panose="020B0900000000000000" pitchFamily="50" charset="-128"/>
                <a:ea typeface="HGP創英角ｺﾞｼｯｸUB" panose="020B0900000000000000" pitchFamily="50" charset="-128"/>
              </a:rPr>
              <a:t>こくりつげきじょう</a:t>
            </a:r>
          </a:p>
        </p:txBody>
      </p:sp>
      <p:sp>
        <p:nvSpPr>
          <p:cNvPr id="7" name="吹き出し: 角を丸めた四角形 6">
            <a:extLst>
              <a:ext uri="{FF2B5EF4-FFF2-40B4-BE49-F238E27FC236}">
                <a16:creationId xmlns:a16="http://schemas.microsoft.com/office/drawing/2014/main" id="{3A6485DC-B9C0-EAE0-6A99-9A1D1B55DABD}"/>
              </a:ext>
            </a:extLst>
          </p:cNvPr>
          <p:cNvSpPr/>
          <p:nvPr/>
        </p:nvSpPr>
        <p:spPr>
          <a:xfrm>
            <a:off x="1728281" y="5381985"/>
            <a:ext cx="8735437" cy="1323615"/>
          </a:xfrm>
          <a:prstGeom prst="wedgeRoundRectCallout">
            <a:avLst>
              <a:gd name="adj1" fmla="val 51865"/>
              <a:gd name="adj2" fmla="val -75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中にはいってみよう！</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a:extLst>
              <a:ext uri="{FF2B5EF4-FFF2-40B4-BE49-F238E27FC236}">
                <a16:creationId xmlns:a16="http://schemas.microsoft.com/office/drawing/2014/main" id="{1E8572B9-1009-DD79-D597-EAEF8F78B34B}"/>
              </a:ext>
            </a:extLst>
          </p:cNvPr>
          <p:cNvSpPr txBox="1"/>
          <p:nvPr/>
        </p:nvSpPr>
        <p:spPr>
          <a:xfrm>
            <a:off x="664788" y="4887461"/>
            <a:ext cx="1862511" cy="276999"/>
          </a:xfrm>
          <a:prstGeom prst="rect">
            <a:avLst/>
          </a:prstGeom>
          <a:noFill/>
        </p:spPr>
        <p:txBody>
          <a:bodyPr wrap="square"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rPr>
              <a:t>画像提供</a:t>
            </a:r>
            <a:r>
              <a:rPr lang="ja-JP" altLang="en-US" sz="1200" dirty="0">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㈱歌舞伎座</a:t>
            </a:r>
          </a:p>
        </p:txBody>
      </p:sp>
      <p:pic>
        <p:nvPicPr>
          <p:cNvPr id="12" name="図 11" descr="建物の前の家">
            <a:extLst>
              <a:ext uri="{FF2B5EF4-FFF2-40B4-BE49-F238E27FC236}">
                <a16:creationId xmlns:a16="http://schemas.microsoft.com/office/drawing/2014/main" id="{300FCCE0-A359-AAC0-A4F4-E7C717EAC0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590" y="1341066"/>
            <a:ext cx="5329610" cy="3546395"/>
          </a:xfrm>
          <a:prstGeom prst="rect">
            <a:avLst/>
          </a:prstGeom>
        </p:spPr>
      </p:pic>
      <p:pic>
        <p:nvPicPr>
          <p:cNvPr id="3" name="図 2">
            <a:extLst>
              <a:ext uri="{FF2B5EF4-FFF2-40B4-BE49-F238E27FC236}">
                <a16:creationId xmlns:a16="http://schemas.microsoft.com/office/drawing/2014/main" id="{A9D0FAE6-7703-E763-8BEA-DFEC426EC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pic>
        <p:nvPicPr>
          <p:cNvPr id="4" name="図 3" descr="屋外, 建物, 座る, 時計 が含まれている画像&#10;&#10;AI 生成コンテンツは誤りを含む可能性があります。">
            <a:extLst>
              <a:ext uri="{FF2B5EF4-FFF2-40B4-BE49-F238E27FC236}">
                <a16:creationId xmlns:a16="http://schemas.microsoft.com/office/drawing/2014/main" id="{98A1BB28-9E37-00ED-ED66-2D69B835A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2" y="1341066"/>
            <a:ext cx="5334462" cy="3548180"/>
          </a:xfrm>
          <a:prstGeom prst="rect">
            <a:avLst/>
          </a:prstGeom>
        </p:spPr>
      </p:pic>
    </p:spTree>
    <p:extLst>
      <p:ext uri="{BB962C8B-B14F-4D97-AF65-F5344CB8AC3E}">
        <p14:creationId xmlns:p14="http://schemas.microsoft.com/office/powerpoint/2010/main" val="284173941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天井, 屋内, 座る, コンピュータ が含まれている画像&#10;&#10;AI 生成コンテンツは誤りを含む可能性があります。">
            <a:extLst>
              <a:ext uri="{FF2B5EF4-FFF2-40B4-BE49-F238E27FC236}">
                <a16:creationId xmlns:a16="http://schemas.microsoft.com/office/drawing/2014/main" id="{C7B1FCA8-0893-6B39-6878-03CF1AAC5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49" y="115225"/>
            <a:ext cx="8420100" cy="5153025"/>
          </a:xfrm>
          <a:prstGeom prst="rect">
            <a:avLst/>
          </a:prstGeom>
        </p:spPr>
      </p:pic>
      <p:sp>
        <p:nvSpPr>
          <p:cNvPr id="4" name="吹き出し: 角を丸めた四角形 3">
            <a:extLst>
              <a:ext uri="{FF2B5EF4-FFF2-40B4-BE49-F238E27FC236}">
                <a16:creationId xmlns:a16="http://schemas.microsoft.com/office/drawing/2014/main" id="{3C7CB8EB-40BC-7F4B-DE28-BEEEB2E8C243}"/>
              </a:ext>
            </a:extLst>
          </p:cNvPr>
          <p:cNvSpPr/>
          <p:nvPr/>
        </p:nvSpPr>
        <p:spPr>
          <a:xfrm>
            <a:off x="1728281" y="5386126"/>
            <a:ext cx="8735437" cy="1323615"/>
          </a:xfrm>
          <a:prstGeom prst="wedgeRoundRectCallout">
            <a:avLst>
              <a:gd name="adj1" fmla="val 51865"/>
              <a:gd name="adj2" fmla="val -75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目のまえの「ぶたい」にかかっている大きな布（ぬの）はなんだろう？</a:t>
            </a:r>
            <a:endParaRPr lang="en-US" altLang="ja-JP" sz="2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思考の吹き出し: 雲形 5">
            <a:extLst>
              <a:ext uri="{FF2B5EF4-FFF2-40B4-BE49-F238E27FC236}">
                <a16:creationId xmlns:a16="http://schemas.microsoft.com/office/drawing/2014/main" id="{3C862C9B-61A0-D316-50A5-79A16A26EE6D}"/>
              </a:ext>
            </a:extLst>
          </p:cNvPr>
          <p:cNvSpPr/>
          <p:nvPr/>
        </p:nvSpPr>
        <p:spPr>
          <a:xfrm flipH="1">
            <a:off x="5325979" y="3609473"/>
            <a:ext cx="3176336" cy="1217893"/>
          </a:xfrm>
          <a:prstGeom prst="cloudCallout">
            <a:avLst>
              <a:gd name="adj1" fmla="val 47297"/>
              <a:gd name="adj2" fmla="val 58406"/>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はやく</a:t>
            </a:r>
            <a:endParaRPr kumimoji="1" lang="en-US" altLang="ja-JP" dirty="0">
              <a:latin typeface="HGP創英角ｺﾞｼｯｸUB" panose="020B0900000000000000" pitchFamily="50" charset="-128"/>
              <a:ea typeface="HGP創英角ｺﾞｼｯｸUB" panose="020B0900000000000000" pitchFamily="50" charset="-128"/>
            </a:endParaRPr>
          </a:p>
          <a:p>
            <a:pPr algn="ctr"/>
            <a:r>
              <a:rPr kumimoji="1" lang="ja-JP" altLang="en-US" dirty="0">
                <a:latin typeface="HGP創英角ｺﾞｼｯｸUB" panose="020B0900000000000000" pitchFamily="50" charset="-128"/>
                <a:ea typeface="HGP創英角ｺﾞｼｯｸUB" panose="020B0900000000000000" pitchFamily="50" charset="-128"/>
              </a:rPr>
              <a:t>はじまらないかな</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7" name="Picture 2" descr="座る犬のイラスト">
            <a:extLst>
              <a:ext uri="{FF2B5EF4-FFF2-40B4-BE49-F238E27FC236}">
                <a16:creationId xmlns:a16="http://schemas.microsoft.com/office/drawing/2014/main" id="{E0B32706-2812-FE75-1FB8-B5B9F8859F5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flipH="1">
            <a:off x="3988485" y="4347411"/>
            <a:ext cx="1520140" cy="920839"/>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C39DC7B0-491B-4CD2-142A-2FB01F910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881371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06399-6B3F-A98A-6D50-DBD36EF1CB21}"/>
            </a:ext>
          </a:extLst>
        </p:cNvPr>
        <p:cNvGrpSpPr/>
        <p:nvPr/>
      </p:nvGrpSpPr>
      <p:grpSpPr>
        <a:xfrm>
          <a:off x="0" y="0"/>
          <a:ext cx="0" cy="0"/>
          <a:chOff x="0" y="0"/>
          <a:chExt cx="0" cy="0"/>
        </a:xfrm>
      </p:grpSpPr>
      <p:pic>
        <p:nvPicPr>
          <p:cNvPr id="3" name="図 2" descr="天井, 屋内, 座る, コンピュータ が含まれている画像&#10;&#10;AI 生成コンテンツは誤りを含む可能性があります。">
            <a:extLst>
              <a:ext uri="{FF2B5EF4-FFF2-40B4-BE49-F238E27FC236}">
                <a16:creationId xmlns:a16="http://schemas.microsoft.com/office/drawing/2014/main" id="{C6190493-4782-B32C-57E5-D38574839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49" y="115225"/>
            <a:ext cx="8420100" cy="5153025"/>
          </a:xfrm>
          <a:prstGeom prst="rect">
            <a:avLst/>
          </a:prstGeom>
        </p:spPr>
      </p:pic>
      <p:sp>
        <p:nvSpPr>
          <p:cNvPr id="4" name="思考の吹き出し: 雲形 3">
            <a:extLst>
              <a:ext uri="{FF2B5EF4-FFF2-40B4-BE49-F238E27FC236}">
                <a16:creationId xmlns:a16="http://schemas.microsoft.com/office/drawing/2014/main" id="{728CCC09-0165-5695-CC71-D865ABF7DF46}"/>
              </a:ext>
            </a:extLst>
          </p:cNvPr>
          <p:cNvSpPr/>
          <p:nvPr/>
        </p:nvSpPr>
        <p:spPr>
          <a:xfrm flipH="1">
            <a:off x="5325979" y="3609473"/>
            <a:ext cx="3176336" cy="1217893"/>
          </a:xfrm>
          <a:prstGeom prst="cloudCallout">
            <a:avLst>
              <a:gd name="adj1" fmla="val 47297"/>
              <a:gd name="adj2" fmla="val 58406"/>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はやく</a:t>
            </a:r>
            <a:endParaRPr kumimoji="1" lang="en-US" altLang="ja-JP" dirty="0">
              <a:latin typeface="HGP創英角ｺﾞｼｯｸUB" panose="020B0900000000000000" pitchFamily="50" charset="-128"/>
              <a:ea typeface="HGP創英角ｺﾞｼｯｸUB" panose="020B0900000000000000" pitchFamily="50" charset="-128"/>
            </a:endParaRPr>
          </a:p>
          <a:p>
            <a:pPr algn="ctr"/>
            <a:r>
              <a:rPr kumimoji="1" lang="ja-JP" altLang="en-US" dirty="0">
                <a:latin typeface="HGP創英角ｺﾞｼｯｸUB" panose="020B0900000000000000" pitchFamily="50" charset="-128"/>
                <a:ea typeface="HGP創英角ｺﾞｼｯｸUB" panose="020B0900000000000000" pitchFamily="50" charset="-128"/>
              </a:rPr>
              <a:t>はじまらないかな</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5" name="Picture 2" descr="座る犬のイラスト">
            <a:extLst>
              <a:ext uri="{FF2B5EF4-FFF2-40B4-BE49-F238E27FC236}">
                <a16:creationId xmlns:a16="http://schemas.microsoft.com/office/drawing/2014/main" id="{BD7AF9A2-2CBE-46AD-386D-5F482EDFA22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flipH="1">
            <a:off x="3988485" y="4347411"/>
            <a:ext cx="1520140" cy="920839"/>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a:extLst>
              <a:ext uri="{FF2B5EF4-FFF2-40B4-BE49-F238E27FC236}">
                <a16:creationId xmlns:a16="http://schemas.microsoft.com/office/drawing/2014/main" id="{0377A103-14EE-5221-488C-4C849916D2C1}"/>
              </a:ext>
            </a:extLst>
          </p:cNvPr>
          <p:cNvSpPr/>
          <p:nvPr/>
        </p:nvSpPr>
        <p:spPr>
          <a:xfrm>
            <a:off x="1728281" y="5386126"/>
            <a:ext cx="8735437" cy="1323615"/>
          </a:xfrm>
          <a:prstGeom prst="wedgeRoundRectCallout">
            <a:avLst>
              <a:gd name="adj1" fmla="val 51865"/>
              <a:gd name="adj2" fmla="val -75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創英角ｺﾞｼｯｸUB" panose="020B0900000000000000" pitchFamily="50" charset="-128"/>
                <a:ea typeface="HGP創英角ｺﾞｼｯｸUB" panose="020B0900000000000000" pitchFamily="50" charset="-128"/>
              </a:rPr>
              <a:t>幕（まく）といって、これがあくとおしばいのはじまり。</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この三しょくの幕（まく）はかぶきのシンボルなんだ。</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2" name="図 1">
            <a:extLst>
              <a:ext uri="{FF2B5EF4-FFF2-40B4-BE49-F238E27FC236}">
                <a16:creationId xmlns:a16="http://schemas.microsoft.com/office/drawing/2014/main" id="{08135093-D276-85C5-E436-A69DAF488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419" y="5432405"/>
            <a:ext cx="1353429" cy="1347333"/>
          </a:xfrm>
          <a:prstGeom prst="rect">
            <a:avLst/>
          </a:prstGeom>
        </p:spPr>
      </p:pic>
    </p:spTree>
    <p:extLst>
      <p:ext uri="{BB962C8B-B14F-4D97-AF65-F5344CB8AC3E}">
        <p14:creationId xmlns:p14="http://schemas.microsoft.com/office/powerpoint/2010/main" val="3311309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3175</TotalTime>
  <Words>1433</Words>
  <Application>Microsoft Office PowerPoint</Application>
  <PresentationFormat>ワイド画面</PresentationFormat>
  <Paragraphs>145</Paragraphs>
  <Slides>46</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46</vt:i4>
      </vt:variant>
    </vt:vector>
  </HeadingPairs>
  <TitlesOfParts>
    <vt:vector size="51" baseType="lpstr">
      <vt:lpstr>HGP創英角ｺﾞｼｯｸUB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1、おしばいの、はじまりはじまり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2、げきじょうをはなやかに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Japan Arts Council</dc:creator>
  <cp:lastModifiedBy>tsunoda haruka</cp:lastModifiedBy>
  <cp:revision>85</cp:revision>
  <cp:lastPrinted>2026-02-12T06:50:56Z</cp:lastPrinted>
  <dcterms:created xsi:type="dcterms:W3CDTF">2025-10-17T03:22:41Z</dcterms:created>
  <dcterms:modified xsi:type="dcterms:W3CDTF">2026-03-25T01:46:29Z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5748c67-27ff-44c8-b42d-3beb3859b489_Enabled">
    <vt:lpwstr>true</vt:lpwstr>
  </property>
  <property fmtid="{D5CDD505-2E9C-101B-9397-08002B2CF9AE}" pid="3" name="MSIP_Label_25748c67-27ff-44c8-b42d-3beb3859b489_SetDate">
    <vt:lpwstr>2026-01-20T09:58:59Z</vt:lpwstr>
  </property>
  <property fmtid="{D5CDD505-2E9C-101B-9397-08002B2CF9AE}" pid="4" name="MSIP_Label_25748c67-27ff-44c8-b42d-3beb3859b489_Method">
    <vt:lpwstr>Standard</vt:lpwstr>
  </property>
  <property fmtid="{D5CDD505-2E9C-101B-9397-08002B2CF9AE}" pid="5" name="MSIP_Label_25748c67-27ff-44c8-b42d-3beb3859b489_Name">
    <vt:lpwstr>defa4170-0d19-0005-0004-bc88714345d2</vt:lpwstr>
  </property>
  <property fmtid="{D5CDD505-2E9C-101B-9397-08002B2CF9AE}" pid="6" name="MSIP_Label_25748c67-27ff-44c8-b42d-3beb3859b489_SiteId">
    <vt:lpwstr>a07c55ed-b14b-41e3-ac35-4413f9b5c7d9</vt:lpwstr>
  </property>
  <property fmtid="{D5CDD505-2E9C-101B-9397-08002B2CF9AE}" pid="7" name="MSIP_Label_25748c67-27ff-44c8-b42d-3beb3859b489_ActionId">
    <vt:lpwstr>f0ad37ff-0c9d-4f9b-885b-ec3d54c6229e</vt:lpwstr>
  </property>
  <property fmtid="{D5CDD505-2E9C-101B-9397-08002B2CF9AE}" pid="8" name="MSIP_Label_25748c67-27ff-44c8-b42d-3beb3859b489_ContentBits">
    <vt:lpwstr>0</vt:lpwstr>
  </property>
  <property fmtid="{D5CDD505-2E9C-101B-9397-08002B2CF9AE}" pid="9" name="MSIP_Label_25748c67-27ff-44c8-b42d-3beb3859b489_Tag">
    <vt:lpwstr>10, 3, 0, 1</vt:lpwstr>
  </property>
</Properties>
</file>