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60" r:id="rId3"/>
    <p:sldId id="261" r:id="rId4"/>
    <p:sldId id="262" r:id="rId5"/>
    <p:sldId id="263" r:id="rId6"/>
    <p:sldId id="264" r:id="rId7"/>
    <p:sldId id="266" r:id="rId8"/>
    <p:sldId id="267" r:id="rId9"/>
    <p:sldId id="268" r:id="rId10"/>
    <p:sldId id="269" r:id="rId11"/>
    <p:sldId id="270" r:id="rId12"/>
    <p:sldId id="271" r:id="rId13"/>
    <p:sldId id="272" r:id="rId14"/>
    <p:sldId id="273" r:id="rId15"/>
    <p:sldId id="313" r:id="rId1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0G8nyq/mXH/BcXCGRW9A==" hashData="wn9MRuX27kmpme/5BHR69k6GJ/EKKaYjc0k8sRyJttGMZ3zylRsD65M2ImITl4uTZTgmuH5mGWMtpUULa3s7w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557" autoAdjust="0"/>
  </p:normalViewPr>
  <p:slideViewPr>
    <p:cSldViewPr snapToGrid="0">
      <p:cViewPr varScale="1">
        <p:scale>
          <a:sx n="49" d="100"/>
          <a:sy n="49" d="100"/>
        </p:scale>
        <p:origin x="52" y="372"/>
      </p:cViewPr>
      <p:guideLst/>
    </p:cSldViewPr>
  </p:slideViewPr>
  <p:notesTextViewPr>
    <p:cViewPr>
      <p:scale>
        <a:sx n="1" d="1"/>
        <a:sy n="1" d="1"/>
      </p:scale>
      <p:origin x="0" y="0"/>
    </p:cViewPr>
  </p:notesTextViewPr>
  <p:sorterViewPr>
    <p:cViewPr>
      <p:scale>
        <a:sx n="100" d="100"/>
        <a:sy n="100" d="100"/>
      </p:scale>
      <p:origin x="0" y="-31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AD3D929-0E98-45AA-B07F-F84C499D219A}" type="datetimeFigureOut">
              <a:rPr kumimoji="1" lang="ja-JP" altLang="en-US" smtClean="0"/>
              <a:t>2026/3/26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999A55B0-1B2F-4A75-A559-63AF52548696}" type="slidenum">
              <a:rPr kumimoji="1" lang="ja-JP" altLang="en-US" smtClean="0"/>
              <a:t>‹#›</a:t>
            </a:fld>
            <a:endParaRPr kumimoji="1" lang="ja-JP" altLang="en-US"/>
          </a:p>
        </p:txBody>
      </p:sp>
    </p:spTree>
    <p:extLst>
      <p:ext uri="{BB962C8B-B14F-4D97-AF65-F5344CB8AC3E}">
        <p14:creationId xmlns:p14="http://schemas.microsoft.com/office/powerpoint/2010/main" val="29251988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99A55B0-1B2F-4A75-A559-63AF52548696}" type="slidenum">
              <a:rPr kumimoji="1" lang="ja-JP" altLang="en-US" smtClean="0"/>
              <a:t>4</a:t>
            </a:fld>
            <a:endParaRPr kumimoji="1" lang="ja-JP" altLang="en-US"/>
          </a:p>
        </p:txBody>
      </p:sp>
    </p:spTree>
    <p:extLst>
      <p:ext uri="{BB962C8B-B14F-4D97-AF65-F5344CB8AC3E}">
        <p14:creationId xmlns:p14="http://schemas.microsoft.com/office/powerpoint/2010/main" val="1195819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629DF-C9C4-46F9-4089-8C8228CF7DF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8814F9-184C-A718-C7D2-70185F3F4C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0B4F631-B358-A32B-D536-1081904AC0D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B78A91F-80B0-34E3-3801-5889E2BDEECA}"/>
              </a:ext>
            </a:extLst>
          </p:cNvPr>
          <p:cNvSpPr>
            <a:spLocks noGrp="1"/>
          </p:cNvSpPr>
          <p:nvPr>
            <p:ph type="sldNum" sz="quarter" idx="5"/>
          </p:nvPr>
        </p:nvSpPr>
        <p:spPr/>
        <p:txBody>
          <a:bodyPr/>
          <a:lstStyle/>
          <a:p>
            <a:fld id="{999A55B0-1B2F-4A75-A559-63AF52548696}" type="slidenum">
              <a:rPr kumimoji="1" lang="ja-JP" altLang="en-US" smtClean="0"/>
              <a:t>13</a:t>
            </a:fld>
            <a:endParaRPr kumimoji="1" lang="ja-JP" altLang="en-US"/>
          </a:p>
        </p:txBody>
      </p:sp>
    </p:spTree>
    <p:extLst>
      <p:ext uri="{BB962C8B-B14F-4D97-AF65-F5344CB8AC3E}">
        <p14:creationId xmlns:p14="http://schemas.microsoft.com/office/powerpoint/2010/main" val="187449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1F74C-8050-6BE9-B7D2-13DFF04CDD0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A844CD8-9039-C9FC-89CB-DAC3292E610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8B027C2-0257-F759-7EB6-F64DD1980AB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646DE69-2D70-E3A0-9512-FC4DE3F2BFF7}"/>
              </a:ext>
            </a:extLst>
          </p:cNvPr>
          <p:cNvSpPr>
            <a:spLocks noGrp="1"/>
          </p:cNvSpPr>
          <p:nvPr>
            <p:ph type="sldNum" sz="quarter" idx="5"/>
          </p:nvPr>
        </p:nvSpPr>
        <p:spPr/>
        <p:txBody>
          <a:bodyPr/>
          <a:lstStyle/>
          <a:p>
            <a:fld id="{999A55B0-1B2F-4A75-A559-63AF52548696}" type="slidenum">
              <a:rPr kumimoji="1" lang="ja-JP" altLang="en-US" smtClean="0"/>
              <a:t>5</a:t>
            </a:fld>
            <a:endParaRPr kumimoji="1" lang="ja-JP" altLang="en-US"/>
          </a:p>
        </p:txBody>
      </p:sp>
    </p:spTree>
    <p:extLst>
      <p:ext uri="{BB962C8B-B14F-4D97-AF65-F5344CB8AC3E}">
        <p14:creationId xmlns:p14="http://schemas.microsoft.com/office/powerpoint/2010/main" val="592931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171DD-7AC5-3D71-8B95-C7E9195A0B3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7672EAF-CA8D-A1A9-A5FC-FEB993FB89D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7AA7865-084A-5E38-6AD3-EFFEB0B13DC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A91A6BE-8E48-57AE-7139-EAB9B92011E7}"/>
              </a:ext>
            </a:extLst>
          </p:cNvPr>
          <p:cNvSpPr>
            <a:spLocks noGrp="1"/>
          </p:cNvSpPr>
          <p:nvPr>
            <p:ph type="sldNum" sz="quarter" idx="5"/>
          </p:nvPr>
        </p:nvSpPr>
        <p:spPr/>
        <p:txBody>
          <a:bodyPr/>
          <a:lstStyle/>
          <a:p>
            <a:fld id="{999A55B0-1B2F-4A75-A559-63AF52548696}" type="slidenum">
              <a:rPr kumimoji="1" lang="ja-JP" altLang="en-US" smtClean="0"/>
              <a:t>6</a:t>
            </a:fld>
            <a:endParaRPr kumimoji="1" lang="ja-JP" altLang="en-US"/>
          </a:p>
        </p:txBody>
      </p:sp>
    </p:spTree>
    <p:extLst>
      <p:ext uri="{BB962C8B-B14F-4D97-AF65-F5344CB8AC3E}">
        <p14:creationId xmlns:p14="http://schemas.microsoft.com/office/powerpoint/2010/main" val="3974829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363ED-A9DF-4C84-8ED4-1A7A5DB67EA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C0C620A-E4E7-0D75-315F-842224FBF10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57D8C56-3ACD-1FE7-BC30-CCA1229148B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577DB74-787A-7228-2450-89C4B32405CC}"/>
              </a:ext>
            </a:extLst>
          </p:cNvPr>
          <p:cNvSpPr>
            <a:spLocks noGrp="1"/>
          </p:cNvSpPr>
          <p:nvPr>
            <p:ph type="sldNum" sz="quarter" idx="5"/>
          </p:nvPr>
        </p:nvSpPr>
        <p:spPr/>
        <p:txBody>
          <a:bodyPr/>
          <a:lstStyle/>
          <a:p>
            <a:fld id="{999A55B0-1B2F-4A75-A559-63AF52548696}" type="slidenum">
              <a:rPr kumimoji="1" lang="ja-JP" altLang="en-US" smtClean="0"/>
              <a:t>7</a:t>
            </a:fld>
            <a:endParaRPr kumimoji="1" lang="ja-JP" altLang="en-US"/>
          </a:p>
        </p:txBody>
      </p:sp>
    </p:spTree>
    <p:extLst>
      <p:ext uri="{BB962C8B-B14F-4D97-AF65-F5344CB8AC3E}">
        <p14:creationId xmlns:p14="http://schemas.microsoft.com/office/powerpoint/2010/main" val="1368744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0B405-3ABE-7363-6035-235F7D516EE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707A0C5-9BC6-BBA5-3930-CE02B165057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827F41E-DA0E-53B1-ECCA-7607A4725E8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410C91F-46DD-9895-B828-357751A34D88}"/>
              </a:ext>
            </a:extLst>
          </p:cNvPr>
          <p:cNvSpPr>
            <a:spLocks noGrp="1"/>
          </p:cNvSpPr>
          <p:nvPr>
            <p:ph type="sldNum" sz="quarter" idx="5"/>
          </p:nvPr>
        </p:nvSpPr>
        <p:spPr/>
        <p:txBody>
          <a:bodyPr/>
          <a:lstStyle/>
          <a:p>
            <a:fld id="{999A55B0-1B2F-4A75-A559-63AF52548696}" type="slidenum">
              <a:rPr kumimoji="1" lang="ja-JP" altLang="en-US" smtClean="0"/>
              <a:t>8</a:t>
            </a:fld>
            <a:endParaRPr kumimoji="1" lang="ja-JP" altLang="en-US"/>
          </a:p>
        </p:txBody>
      </p:sp>
    </p:spTree>
    <p:extLst>
      <p:ext uri="{BB962C8B-B14F-4D97-AF65-F5344CB8AC3E}">
        <p14:creationId xmlns:p14="http://schemas.microsoft.com/office/powerpoint/2010/main" val="796697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4AC63-EDE9-F057-11FE-4F55CC661E9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84A4DD7-8BCD-9CC9-0FD3-C8FB6CAA10F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322FFF2-E70E-AC6F-8C37-C6001D2C4E9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46893EC-363E-9365-B28D-8B0ADDAC8BB7}"/>
              </a:ext>
            </a:extLst>
          </p:cNvPr>
          <p:cNvSpPr>
            <a:spLocks noGrp="1"/>
          </p:cNvSpPr>
          <p:nvPr>
            <p:ph type="sldNum" sz="quarter" idx="5"/>
          </p:nvPr>
        </p:nvSpPr>
        <p:spPr/>
        <p:txBody>
          <a:bodyPr/>
          <a:lstStyle/>
          <a:p>
            <a:fld id="{999A55B0-1B2F-4A75-A559-63AF52548696}" type="slidenum">
              <a:rPr kumimoji="1" lang="ja-JP" altLang="en-US" smtClean="0"/>
              <a:t>9</a:t>
            </a:fld>
            <a:endParaRPr kumimoji="1" lang="ja-JP" altLang="en-US"/>
          </a:p>
        </p:txBody>
      </p:sp>
    </p:spTree>
    <p:extLst>
      <p:ext uri="{BB962C8B-B14F-4D97-AF65-F5344CB8AC3E}">
        <p14:creationId xmlns:p14="http://schemas.microsoft.com/office/powerpoint/2010/main" val="2779833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27630-BCA7-DDA8-465D-851D15160D8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0120E22-1279-DFF6-7941-F46A42D65FA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2A4941-4A33-A842-16D8-5FAD27F6430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1625247-780E-3486-64F9-C1A1658BF9DC}"/>
              </a:ext>
            </a:extLst>
          </p:cNvPr>
          <p:cNvSpPr>
            <a:spLocks noGrp="1"/>
          </p:cNvSpPr>
          <p:nvPr>
            <p:ph type="sldNum" sz="quarter" idx="5"/>
          </p:nvPr>
        </p:nvSpPr>
        <p:spPr/>
        <p:txBody>
          <a:bodyPr/>
          <a:lstStyle/>
          <a:p>
            <a:fld id="{999A55B0-1B2F-4A75-A559-63AF52548696}" type="slidenum">
              <a:rPr kumimoji="1" lang="ja-JP" altLang="en-US" smtClean="0"/>
              <a:t>10</a:t>
            </a:fld>
            <a:endParaRPr kumimoji="1" lang="ja-JP" altLang="en-US"/>
          </a:p>
        </p:txBody>
      </p:sp>
    </p:spTree>
    <p:extLst>
      <p:ext uri="{BB962C8B-B14F-4D97-AF65-F5344CB8AC3E}">
        <p14:creationId xmlns:p14="http://schemas.microsoft.com/office/powerpoint/2010/main" val="1263362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1E794-8B9A-AFDB-2AF2-4D0142C5184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61542FE-43D8-E88E-F280-337159E751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B8C03DC-159F-A51C-0860-2B25431D473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82AB1D8-D37F-5DDB-A2E2-F8EB551868B4}"/>
              </a:ext>
            </a:extLst>
          </p:cNvPr>
          <p:cNvSpPr>
            <a:spLocks noGrp="1"/>
          </p:cNvSpPr>
          <p:nvPr>
            <p:ph type="sldNum" sz="quarter" idx="5"/>
          </p:nvPr>
        </p:nvSpPr>
        <p:spPr/>
        <p:txBody>
          <a:bodyPr/>
          <a:lstStyle/>
          <a:p>
            <a:fld id="{999A55B0-1B2F-4A75-A559-63AF52548696}" type="slidenum">
              <a:rPr kumimoji="1" lang="ja-JP" altLang="en-US" smtClean="0"/>
              <a:t>11</a:t>
            </a:fld>
            <a:endParaRPr kumimoji="1" lang="ja-JP" altLang="en-US"/>
          </a:p>
        </p:txBody>
      </p:sp>
    </p:spTree>
    <p:extLst>
      <p:ext uri="{BB962C8B-B14F-4D97-AF65-F5344CB8AC3E}">
        <p14:creationId xmlns:p14="http://schemas.microsoft.com/office/powerpoint/2010/main" val="198224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A4BF6-2433-3303-2A8D-4A539C60ED4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56147DA-C47A-106D-2E4C-17A7980593E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95FE447-8623-0824-0EF0-1033F459889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B1AE986-E4A8-AD87-A1EF-546867B35C53}"/>
              </a:ext>
            </a:extLst>
          </p:cNvPr>
          <p:cNvSpPr>
            <a:spLocks noGrp="1"/>
          </p:cNvSpPr>
          <p:nvPr>
            <p:ph type="sldNum" sz="quarter" idx="5"/>
          </p:nvPr>
        </p:nvSpPr>
        <p:spPr/>
        <p:txBody>
          <a:bodyPr/>
          <a:lstStyle/>
          <a:p>
            <a:fld id="{999A55B0-1B2F-4A75-A559-63AF52548696}" type="slidenum">
              <a:rPr kumimoji="1" lang="ja-JP" altLang="en-US" smtClean="0"/>
              <a:t>12</a:t>
            </a:fld>
            <a:endParaRPr kumimoji="1" lang="ja-JP" altLang="en-US"/>
          </a:p>
        </p:txBody>
      </p:sp>
    </p:spTree>
    <p:extLst>
      <p:ext uri="{BB962C8B-B14F-4D97-AF65-F5344CB8AC3E}">
        <p14:creationId xmlns:p14="http://schemas.microsoft.com/office/powerpoint/2010/main" val="4117388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8322F6-9231-EDAB-7B4B-1805C77D67D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30A19DF-0070-E1B1-F3BE-A317ABE4BE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7EB833D-A727-22B0-6A0A-C8D111A4C1DC}"/>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6D0F17C9-729D-BD0C-A095-CA066F8512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DC3DA2-0554-6A8C-0D4E-A3612F0A6127}"/>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49928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6170EA-5876-51C3-04A9-BE2045E4637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165938B-A541-7CF8-CFD3-E5934DB2C2F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A87404-28F4-B36B-E3B3-271DED2B562A}"/>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728E336D-5ABC-514C-0B70-CE9E077A2F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633806-183E-CB7F-4037-D6EF81E5E8A9}"/>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340105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221FE58-520A-185E-5B4C-3792A37F99A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AF29BBB-7C8D-DD78-53C2-02CB9C686A3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9D2BD0-24C5-4935-1A05-5000633AEA14}"/>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97B89B5E-C46B-3EAF-3611-04FAD1D39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AC5745-A923-3CB6-D4FC-AB0217B874E7}"/>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8038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09C217-99FD-0938-D68C-B0EFBE4DA75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B6E7C4F-EFEE-2FF9-9CC0-CBB5D76220F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31CAF2-A10E-9596-B269-14D01BA34096}"/>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80BF5480-6D16-6B78-E0A1-C8E8D42DE2E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5F4F82-2782-D39B-796C-B51E0BA457E7}"/>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210222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AC4523-4A79-6562-B17E-02960494C36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F4C5D5-7EFF-1322-31A9-09F6EDC293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1DAC095-6A3E-BDC4-430E-B611F5A8EDA5}"/>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BB07B0E4-0A94-CEF9-68E0-B72E22DF96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70A17F-66AD-4BFC-F406-69EFAF2AAB7A}"/>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151615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4F66-DAAA-1C30-CC83-97F06931C3E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300F4A-3C75-A08F-E9F7-C6505809AF2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F219846-A54E-AD7D-2AD1-094369D7516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0D11C38-6F62-48AF-56D9-7C23E9B80ADF}"/>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6" name="フッター プレースホルダー 5">
            <a:extLst>
              <a:ext uri="{FF2B5EF4-FFF2-40B4-BE49-F238E27FC236}">
                <a16:creationId xmlns:a16="http://schemas.microsoft.com/office/drawing/2014/main" id="{7F7ACA91-1FE6-96F8-BA87-F07C9C137AE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AD4262-441B-942D-62A3-DEBEF7DB8239}"/>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28414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AAA9CB-4DC1-D203-8726-9DA720B637A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892257C-1574-1C28-5AAB-031FC66020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23FC680-C75F-33F1-641A-186F9D1157E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28F8BE7-5838-0375-F1A8-4125649AAE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C05D59E-2058-9E50-F0A2-273730CE11B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8DFAC56-7570-C394-D707-3DCAFF0DE753}"/>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8" name="フッター プレースホルダー 7">
            <a:extLst>
              <a:ext uri="{FF2B5EF4-FFF2-40B4-BE49-F238E27FC236}">
                <a16:creationId xmlns:a16="http://schemas.microsoft.com/office/drawing/2014/main" id="{B799B920-DBE3-C69B-23DC-BCAF626A3F2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5FA123A-C0B8-705F-DF1E-835B0F6F3818}"/>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1968817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93B652-43AA-EAF6-1C54-44EC26BF26E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5501D80-C8B3-3214-4259-916359DFE357}"/>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4" name="フッター プレースホルダー 3">
            <a:extLst>
              <a:ext uri="{FF2B5EF4-FFF2-40B4-BE49-F238E27FC236}">
                <a16:creationId xmlns:a16="http://schemas.microsoft.com/office/drawing/2014/main" id="{1DA85D08-B880-CBD1-F4F6-7BC896BCF2F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1805AF6-2DC4-CC43-11FE-E902B46608A1}"/>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42625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C43370B-D6DF-5327-0A99-2C4D640FC269}"/>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3" name="フッター プレースホルダー 2">
            <a:extLst>
              <a:ext uri="{FF2B5EF4-FFF2-40B4-BE49-F238E27FC236}">
                <a16:creationId xmlns:a16="http://schemas.microsoft.com/office/drawing/2014/main" id="{84ADD7E7-7F67-B1A7-9D38-9E00D91FA2D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DD6B8C9-449B-466C-EB56-0D2893A773E7}"/>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94166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60A112-181C-6731-8BDF-735DBA58A4B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4AD8B7-DC36-F3F7-1560-E3FF815C4A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48A853A-6077-9B2B-B636-0086F97BC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60ED6B-BCBF-1BBE-0E61-4A6C459C650D}"/>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6" name="フッター プレースホルダー 5">
            <a:extLst>
              <a:ext uri="{FF2B5EF4-FFF2-40B4-BE49-F238E27FC236}">
                <a16:creationId xmlns:a16="http://schemas.microsoft.com/office/drawing/2014/main" id="{03F47BAD-F412-3985-CEB3-2480D6FD5CC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6CBDDC7-A7CC-CB9F-D088-A9292E088027}"/>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2040010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5CDC02-01FB-DDAA-892F-14A0F59CD0B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4FB0F6E-9B2C-4008-35D1-691A75DD1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542208B-3BE5-75B7-8426-68E8D37F6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36EC497-8D05-CBEC-2E4F-13A491EBB28F}"/>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6" name="フッター プレースホルダー 5">
            <a:extLst>
              <a:ext uri="{FF2B5EF4-FFF2-40B4-BE49-F238E27FC236}">
                <a16:creationId xmlns:a16="http://schemas.microsoft.com/office/drawing/2014/main" id="{8293B648-A783-53C4-8136-25D7E30B30F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FE95267-6C9D-41FF-F5E4-39C7787AA507}"/>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3680686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F43E496-7A47-E376-2CA4-0824ACBC9F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C7DF554-5EFE-5153-FAD8-4399E9136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E68E4AB-0498-F4B6-A5AA-C1748B74CC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C21425-7E97-46CF-AE61-BA8889349CCA}"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238EB5BE-523A-953B-EC0F-438E20DED3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34058CF-7D1A-DD40-C075-D976E3A309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1390060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s://www2.ntj.jac.go.jp/dglib/collections/view_detail_nishikie?kw=%E4%BB%95%E6%8E%9B&amp;did=2060&amp;division=search&amp;class=nishikie" TargetMode="External"/><Relationship Id="rId7"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hyperlink" Target="https://www2.ntj.jac.go.jp/dglib/collections/view_detail_nishikie?kw=%E6%AD%8C%E5%B7%9D%E5%9B%BD%E8%B2%9E&amp;did=277&amp;division=search&amp;class=nishikie" TargetMode="External"/><Relationship Id="rId10" Type="http://schemas.openxmlformats.org/officeDocument/2006/relationships/hyperlink" Target="https://www2.ntj.jac.go.jp/dglib/collections/view_detail_nishikie?division=collections&amp;class=nishikie&amp;type=title&amp;istart=0&amp;iselect=%E3%81%AF&amp;trace=detail&amp;did=2012" TargetMode="External"/><Relationship Id="rId4" Type="http://schemas.openxmlformats.org/officeDocument/2006/relationships/hyperlink" Target="https://www2.ntj.jac.go.jp/dglib/collections/view_detail_nishikie?did=1485&amp;kw=%25E6%25AD%258C%25E5%25B7%259D%25E5%259B%25BD%25E8%25B2%259E%2528%255B3%255D%25E8%25B1%258A%25E5%259B%25BD%2529+&amp;division=search&amp;class=nishikie" TargetMode="External"/><Relationship Id="rId9" Type="http://schemas.openxmlformats.org/officeDocument/2006/relationships/image" Target="../media/image4.jpg"/></Relationships>
</file>

<file path=ppt/slides/_rels/slide1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www2.ntj.jac.go.jp/dglib/collections/view_detail_nishikie?division=collections&amp;class=nishikie&amp;type=title&amp;istart=0&amp;iselect=%E3%81%AF&amp;trace=detail&amp;did=2007" TargetMode="External"/><Relationship Id="rId7"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hyperlink" Target="https://www2.ntj.jac.go.jp/dglib/collections/view_detail_nishikie?did=1858&amp;kw=&amp;division=search&amp;class=nishikie" TargetMode="External"/><Relationship Id="rId4" Type="http://schemas.openxmlformats.org/officeDocument/2006/relationships/hyperlink" Target="https://www2.ntj.jac.go.jp/dglib/collections/view_detail_nishikie?division=collections&amp;class=nishikie&amp;type=title&amp;istart=0&amp;iselect=%E3%81%B8&amp;trace=detail&amp;did=1054" TargetMode="External"/><Relationship Id="rId9" Type="http://schemas.openxmlformats.org/officeDocument/2006/relationships/hyperlink" Target="https://www2.ntj.jac.go.jp/dglib/collections/view_detail_nishikie?did=1847&amp;kw=%E8%B1%8A%E5%9B%BD&amp;division=search&amp;class=nishiki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2.ntj.jac.go.jp/dglib/collections/view_detail_nishikie?did=435&amp;kw=%25E5%259B%25BD%25E6%2594%25BF&amp;division=search&amp;class=nishikie" TargetMode="Externa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s://www2.ntj.jac.go.jp/dglib/collections/view_detail_nishikie?did=1122010&amp;kw=%E8%B1%8A%E5%9B%BD&amp;division=search&amp;class=nishiki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816EE78-9DF2-4E71-F671-B4C66E5E295C}"/>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49B8B9C1-18AB-7E50-DD3F-CEEB16EEBD3F}"/>
              </a:ext>
            </a:extLst>
          </p:cNvPr>
          <p:cNvSpPr>
            <a:spLocks noGrp="1"/>
          </p:cNvSpPr>
          <p:nvPr>
            <p:ph type="subTitle" idx="1"/>
          </p:nvPr>
        </p:nvSpPr>
        <p:spPr>
          <a:xfrm>
            <a:off x="614917" y="2062715"/>
            <a:ext cx="10962166" cy="1483243"/>
          </a:xfrm>
        </p:spPr>
        <p:txBody>
          <a:bodyPr>
            <a:noAutofit/>
          </a:bodyPr>
          <a:lstStyle/>
          <a:p>
            <a:pPr algn="l"/>
            <a:endParaRPr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a:p>
            <a:pPr algn="l"/>
            <a:r>
              <a:rPr lang="ja-JP" altLang="en-US" sz="6000" dirty="0">
                <a:solidFill>
                  <a:schemeClr val="bg1"/>
                </a:solidFill>
                <a:latin typeface="HG創英角ﾎﾟｯﾌﾟ体" panose="040B0A09000000000000" pitchFamily="49" charset="-128"/>
                <a:ea typeface="HG創英角ﾎﾟｯﾌﾟ体" panose="040B0A09000000000000" pitchFamily="49" charset="-128"/>
              </a:rPr>
              <a:t>　</a:t>
            </a:r>
            <a:r>
              <a:rPr kumimoji="1" lang="ja-JP" altLang="en-US" sz="6000" dirty="0">
                <a:solidFill>
                  <a:schemeClr val="bg1"/>
                </a:solidFill>
                <a:latin typeface="HG創英角ﾎﾟｯﾌﾟ体" panose="040B0A09000000000000" pitchFamily="49" charset="-128"/>
                <a:ea typeface="HG創英角ﾎﾟｯﾌﾟ体" panose="040B0A09000000000000" pitchFamily="49" charset="-128"/>
              </a:rPr>
              <a:t>かぶきのまくのうちとそと</a:t>
            </a:r>
          </a:p>
        </p:txBody>
      </p:sp>
    </p:spTree>
    <p:extLst>
      <p:ext uri="{BB962C8B-B14F-4D97-AF65-F5344CB8AC3E}">
        <p14:creationId xmlns:p14="http://schemas.microsoft.com/office/powerpoint/2010/main" val="316940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B003432-644E-C10F-33D5-48BBE28AAEB2}"/>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F254E91C-B06B-474B-C4D1-6F150133D0DE}"/>
              </a:ext>
            </a:extLst>
          </p:cNvPr>
          <p:cNvSpPr txBox="1"/>
          <p:nvPr/>
        </p:nvSpPr>
        <p:spPr>
          <a:xfrm>
            <a:off x="604126" y="5940791"/>
            <a:ext cx="10983747" cy="615553"/>
          </a:xfrm>
          <a:prstGeom prst="rect">
            <a:avLst/>
          </a:prstGeom>
          <a:noFill/>
        </p:spPr>
        <p:txBody>
          <a:bodyPr wrap="square" rtlCol="0">
            <a:spAutoFit/>
          </a:bodyPr>
          <a:lstStyle/>
          <a:p>
            <a:pPr algn="ctr"/>
            <a:r>
              <a:rPr kumimoji="1" lang="ja-JP" altLang="en-US" sz="3400" dirty="0">
                <a:solidFill>
                  <a:schemeClr val="bg1"/>
                </a:solidFill>
                <a:latin typeface="HG創英角ﾎﾟｯﾌﾟ体" panose="040B0A09000000000000" pitchFamily="49" charset="-128"/>
                <a:ea typeface="HG創英角ﾎﾟｯﾌﾟ体" panose="040B0A09000000000000" pitchFamily="49" charset="-128"/>
              </a:rPr>
              <a:t>おおもりあがりで、おしばいはおわり。まくがしまるよ。</a:t>
            </a:r>
          </a:p>
        </p:txBody>
      </p:sp>
      <p:pic>
        <p:nvPicPr>
          <p:cNvPr id="3" name="図 2" descr="敷物 が含まれている画像&#10;&#10;AI 生成コンテンツは誤りを含む可能性があります。">
            <a:extLst>
              <a:ext uri="{FF2B5EF4-FFF2-40B4-BE49-F238E27FC236}">
                <a16:creationId xmlns:a16="http://schemas.microsoft.com/office/drawing/2014/main" id="{0A409060-ABE1-6C80-4750-950450C4C87B}"/>
              </a:ext>
            </a:extLst>
          </p:cNvPr>
          <p:cNvPicPr>
            <a:picLocks noChangeAspect="1"/>
          </p:cNvPicPr>
          <p:nvPr/>
        </p:nvPicPr>
        <p:blipFill>
          <a:blip r:embed="rId3">
            <a:extLst>
              <a:ext uri="{28A0092B-C50C-407E-A947-70E740481C1C}">
                <a14:useLocalDpi xmlns:a14="http://schemas.microsoft.com/office/drawing/2010/main" val="0"/>
              </a:ext>
            </a:extLst>
          </a:blip>
          <a:srcRect t="514" b="1225"/>
          <a:stretch>
            <a:fillRect/>
          </a:stretch>
        </p:blipFill>
        <p:spPr>
          <a:xfrm rot="-60000">
            <a:off x="871727" y="670560"/>
            <a:ext cx="10448544" cy="5205308"/>
          </a:xfrm>
          <a:prstGeom prst="rect">
            <a:avLst/>
          </a:prstGeom>
        </p:spPr>
      </p:pic>
    </p:spTree>
    <p:extLst>
      <p:ext uri="{BB962C8B-B14F-4D97-AF65-F5344CB8AC3E}">
        <p14:creationId xmlns:p14="http://schemas.microsoft.com/office/powerpoint/2010/main" val="226730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CF51CC3-A7D9-CEBE-1DE3-CEF3156F6469}"/>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0CF26248-5849-5F6B-A02F-20AF0F1F46BC}"/>
              </a:ext>
            </a:extLst>
          </p:cNvPr>
          <p:cNvSpPr txBox="1"/>
          <p:nvPr/>
        </p:nvSpPr>
        <p:spPr>
          <a:xfrm>
            <a:off x="604126" y="5940791"/>
            <a:ext cx="10983747" cy="646331"/>
          </a:xfrm>
          <a:prstGeom prst="rect">
            <a:avLst/>
          </a:prstGeom>
          <a:noFill/>
        </p:spPr>
        <p:txBody>
          <a:bodyPr wrap="square" rtlCol="0">
            <a:spAutoFit/>
          </a:bodyPr>
          <a:lstStyle/>
          <a:p>
            <a:pPr algn="ctr"/>
            <a:r>
              <a:rPr lang="ja-JP" altLang="en-US" sz="3600" dirty="0">
                <a:solidFill>
                  <a:schemeClr val="bg1"/>
                </a:solidFill>
                <a:latin typeface="HG創英角ﾎﾟｯﾌﾟ体" panose="040B0A09000000000000" pitchFamily="49" charset="-128"/>
                <a:ea typeface="HG創英角ﾎﾟｯﾌﾟ体" panose="040B0A09000000000000" pitchFamily="49" charset="-128"/>
              </a:rPr>
              <a:t>おしまい！</a:t>
            </a:r>
            <a:endParaRPr kumimoji="1" lang="ja-JP" altLang="en-US" sz="3600" dirty="0">
              <a:solidFill>
                <a:schemeClr val="bg1"/>
              </a:solidFill>
              <a:latin typeface="HG創英角ﾎﾟｯﾌﾟ体" panose="040B0A09000000000000" pitchFamily="49" charset="-128"/>
              <a:ea typeface="HG創英角ﾎﾟｯﾌﾟ体" panose="040B0A09000000000000" pitchFamily="49" charset="-128"/>
            </a:endParaRPr>
          </a:p>
        </p:txBody>
      </p:sp>
      <p:pic>
        <p:nvPicPr>
          <p:cNvPr id="3" name="図 2">
            <a:extLst>
              <a:ext uri="{FF2B5EF4-FFF2-40B4-BE49-F238E27FC236}">
                <a16:creationId xmlns:a16="http://schemas.microsoft.com/office/drawing/2014/main" id="{7AC2A278-DD46-78DC-F234-16DBD35F6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263" y="176159"/>
            <a:ext cx="4157472" cy="5888736"/>
          </a:xfrm>
          <a:prstGeom prst="rect">
            <a:avLst/>
          </a:prstGeom>
        </p:spPr>
      </p:pic>
    </p:spTree>
    <p:extLst>
      <p:ext uri="{BB962C8B-B14F-4D97-AF65-F5344CB8AC3E}">
        <p14:creationId xmlns:p14="http://schemas.microsoft.com/office/powerpoint/2010/main" val="766659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778D47-87D4-53DC-7B31-5CB235FEEA92}"/>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A5DBE02-4949-C80E-F0B4-1A140F187A5A}"/>
              </a:ext>
            </a:extLst>
          </p:cNvPr>
          <p:cNvSpPr txBox="1"/>
          <p:nvPr/>
        </p:nvSpPr>
        <p:spPr>
          <a:xfrm>
            <a:off x="4537854" y="1593930"/>
            <a:ext cx="5817429" cy="923330"/>
          </a:xfrm>
          <a:prstGeom prst="rect">
            <a:avLst/>
          </a:prstGeom>
          <a:noFill/>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hlinkClick r:id="rId3"/>
              </a:rPr>
              <a:t>4</a:t>
            </a:r>
            <a:r>
              <a:rPr lang="ja-JP" altLang="en-US" dirty="0">
                <a:latin typeface="HG創英角ﾎﾟｯﾌﾟ体" panose="040B0A09000000000000" pitchFamily="49" charset="-128"/>
                <a:ea typeface="HG創英角ﾎﾟｯﾌﾟ体" panose="040B0A09000000000000" pitchFamily="49" charset="-128"/>
                <a:hlinkClick r:id="rId3"/>
              </a:rPr>
              <a:t>代目歌川国政「新富座本普請落成秋狂言看客群集図」</a:t>
            </a:r>
          </a:p>
          <a:p>
            <a:r>
              <a:rPr lang="ja-JP" altLang="en-US" dirty="0">
                <a:latin typeface="HG創英角ﾎﾟｯﾌﾟ体" panose="040B0A09000000000000" pitchFamily="49" charset="-128"/>
                <a:ea typeface="HG創英角ﾎﾟｯﾌﾟ体" panose="040B0A09000000000000" pitchFamily="49" charset="-128"/>
                <a:hlinkClick r:id="rId3"/>
              </a:rPr>
              <a:t>明治</a:t>
            </a:r>
            <a:r>
              <a:rPr lang="en-US" altLang="ja-JP" dirty="0">
                <a:latin typeface="HG創英角ﾎﾟｯﾌﾟ体" panose="040B0A09000000000000" pitchFamily="49" charset="-128"/>
                <a:ea typeface="HG創英角ﾎﾟｯﾌﾟ体" panose="040B0A09000000000000" pitchFamily="49" charset="-128"/>
                <a:hlinkClick r:id="rId3"/>
              </a:rPr>
              <a:t>11</a:t>
            </a:r>
            <a:r>
              <a:rPr lang="ja-JP" altLang="en-US" dirty="0">
                <a:latin typeface="HG創英角ﾎﾟｯﾌﾟ体" panose="040B0A09000000000000" pitchFamily="49" charset="-128"/>
                <a:ea typeface="HG創英角ﾎﾟｯﾌﾟ体" panose="040B0A09000000000000" pitchFamily="49" charset="-128"/>
                <a:hlinkClick r:id="rId3"/>
              </a:rPr>
              <a:t>年</a:t>
            </a:r>
            <a:r>
              <a:rPr lang="en-US" altLang="ja-JP" dirty="0">
                <a:latin typeface="HG創英角ﾎﾟｯﾌﾟ体" panose="040B0A09000000000000" pitchFamily="49" charset="-128"/>
                <a:ea typeface="HG創英角ﾎﾟｯﾌﾟ体" panose="040B0A09000000000000" pitchFamily="49" charset="-128"/>
                <a:hlinkClick r:id="rId3"/>
              </a:rPr>
              <a:t>(1878)</a:t>
            </a:r>
          </a:p>
          <a:p>
            <a:r>
              <a:rPr lang="en-US" altLang="ja-JP" dirty="0">
                <a:latin typeface="HG創英角ﾎﾟｯﾌﾟ体" panose="040B0A09000000000000" pitchFamily="49" charset="-128"/>
                <a:ea typeface="HG創英角ﾎﾟｯﾌﾟ体" panose="040B0A09000000000000" pitchFamily="49" charset="-128"/>
                <a:hlinkClick r:id="rId3"/>
              </a:rPr>
              <a:t>NA0076504000</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2" name="テキスト ボックス 1">
            <a:extLst>
              <a:ext uri="{FF2B5EF4-FFF2-40B4-BE49-F238E27FC236}">
                <a16:creationId xmlns:a16="http://schemas.microsoft.com/office/drawing/2014/main" id="{60E5B0E5-97EB-F671-8A68-857A24E3CE02}"/>
              </a:ext>
            </a:extLst>
          </p:cNvPr>
          <p:cNvSpPr txBox="1"/>
          <p:nvPr/>
        </p:nvSpPr>
        <p:spPr>
          <a:xfrm>
            <a:off x="635795" y="307840"/>
            <a:ext cx="3349309" cy="461665"/>
          </a:xfrm>
          <a:prstGeom prst="rect">
            <a:avLst/>
          </a:prstGeom>
          <a:noFill/>
        </p:spPr>
        <p:txBody>
          <a:bodyPr wrap="square" rtlCol="0">
            <a:spAutoFit/>
          </a:bodyPr>
          <a:lstStyle/>
          <a:p>
            <a:pPr algn="ctr"/>
            <a:r>
              <a:rPr lang="ja-JP" altLang="en-US" sz="2400" dirty="0">
                <a:latin typeface="HG創英角ﾎﾟｯﾌﾟ体" panose="040B0A09000000000000" pitchFamily="49" charset="-128"/>
                <a:ea typeface="HG創英角ﾎﾟｯﾌﾟ体" panose="040B0A09000000000000" pitchFamily="49" charset="-128"/>
              </a:rPr>
              <a:t>クレジット・資料情報</a:t>
            </a:r>
            <a:endParaRPr kumimoji="1" lang="ja-JP" altLang="en-US" sz="2400" dirty="0">
              <a:latin typeface="HG創英角ﾎﾟｯﾌﾟ体" panose="040B0A09000000000000" pitchFamily="49" charset="-128"/>
              <a:ea typeface="HG創英角ﾎﾟｯﾌﾟ体" panose="040B0A09000000000000" pitchFamily="49" charset="-128"/>
            </a:endParaRPr>
          </a:p>
        </p:txBody>
      </p:sp>
      <p:sp>
        <p:nvSpPr>
          <p:cNvPr id="7" name="テキスト ボックス 6">
            <a:extLst>
              <a:ext uri="{FF2B5EF4-FFF2-40B4-BE49-F238E27FC236}">
                <a16:creationId xmlns:a16="http://schemas.microsoft.com/office/drawing/2014/main" id="{D5475C15-D212-A3EE-4098-06D099A3A11D}"/>
              </a:ext>
            </a:extLst>
          </p:cNvPr>
          <p:cNvSpPr txBox="1"/>
          <p:nvPr/>
        </p:nvSpPr>
        <p:spPr>
          <a:xfrm>
            <a:off x="4537854" y="2968609"/>
            <a:ext cx="2872349" cy="646331"/>
          </a:xfrm>
          <a:prstGeom prst="rect">
            <a:avLst/>
          </a:prstGeom>
          <a:noFill/>
        </p:spPr>
        <p:txBody>
          <a:bodyPr wrap="square" rtlCol="0">
            <a:spAutoFit/>
          </a:bodyPr>
          <a:lstStyle/>
          <a:p>
            <a:r>
              <a:rPr lang="ja-JP" altLang="en-US" dirty="0">
                <a:latin typeface="HG創英角ﾎﾟｯﾌﾟ体" panose="040B0A09000000000000" pitchFamily="49" charset="-128"/>
                <a:ea typeface="HG創英角ﾎﾟｯﾌﾟ体" panose="040B0A09000000000000" pitchFamily="49" charset="-128"/>
                <a:hlinkClick r:id="rId4"/>
              </a:rPr>
              <a:t>初代歌川国貞　未詳</a:t>
            </a:r>
          </a:p>
          <a:p>
            <a:r>
              <a:rPr lang="en-US" altLang="ja-JP" dirty="0">
                <a:latin typeface="HG創英角ﾎﾟｯﾌﾟ体" panose="040B0A09000000000000" pitchFamily="49" charset="-128"/>
                <a:ea typeface="HG創英角ﾎﾟｯﾌﾟ体" panose="040B0A09000000000000" pitchFamily="49" charset="-128"/>
                <a:hlinkClick r:id="rId4"/>
              </a:rPr>
              <a:t>NA100250</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9" name="テキスト ボックス 8">
            <a:extLst>
              <a:ext uri="{FF2B5EF4-FFF2-40B4-BE49-F238E27FC236}">
                <a16:creationId xmlns:a16="http://schemas.microsoft.com/office/drawing/2014/main" id="{BAE8EDF0-30CA-5DE2-724B-3A32B628AE96}"/>
              </a:ext>
            </a:extLst>
          </p:cNvPr>
          <p:cNvSpPr txBox="1"/>
          <p:nvPr/>
        </p:nvSpPr>
        <p:spPr>
          <a:xfrm>
            <a:off x="4537854" y="4066289"/>
            <a:ext cx="3727372" cy="923330"/>
          </a:xfrm>
          <a:prstGeom prst="rect">
            <a:avLst/>
          </a:prstGeom>
          <a:noFill/>
        </p:spPr>
        <p:txBody>
          <a:bodyPr wrap="square" rtlCol="0">
            <a:spAutoFit/>
          </a:bodyPr>
          <a:lstStyle/>
          <a:p>
            <a:r>
              <a:rPr lang="ja-JP" altLang="en-US" dirty="0">
                <a:latin typeface="HG創英角ﾎﾟｯﾌﾟ体" panose="040B0A09000000000000" pitchFamily="49" charset="-128"/>
                <a:ea typeface="HG創英角ﾎﾟｯﾌﾟ体" panose="040B0A09000000000000" pitchFamily="49" charset="-128"/>
                <a:hlinkClick r:id="rId5"/>
              </a:rPr>
              <a:t>初代歌川国貞「中村座三階図」</a:t>
            </a:r>
          </a:p>
          <a:p>
            <a:r>
              <a:rPr lang="ja-JP" altLang="en-US" dirty="0">
                <a:latin typeface="HG創英角ﾎﾟｯﾌﾟ体" panose="040B0A09000000000000" pitchFamily="49" charset="-128"/>
                <a:ea typeface="HG創英角ﾎﾟｯﾌﾟ体" panose="040B0A09000000000000" pitchFamily="49" charset="-128"/>
                <a:hlinkClick r:id="rId5"/>
              </a:rPr>
              <a:t>文政</a:t>
            </a:r>
            <a:r>
              <a:rPr lang="en-US" altLang="ja-JP" dirty="0">
                <a:latin typeface="HG創英角ﾎﾟｯﾌﾟ体" panose="040B0A09000000000000" pitchFamily="49" charset="-128"/>
                <a:ea typeface="HG創英角ﾎﾟｯﾌﾟ体" panose="040B0A09000000000000" pitchFamily="49" charset="-128"/>
                <a:hlinkClick r:id="rId5"/>
              </a:rPr>
              <a:t>7</a:t>
            </a:r>
            <a:r>
              <a:rPr lang="ja-JP" altLang="en-US" dirty="0">
                <a:latin typeface="HG創英角ﾎﾟｯﾌﾟ体" panose="040B0A09000000000000" pitchFamily="49" charset="-128"/>
                <a:ea typeface="HG創英角ﾎﾟｯﾌﾟ体" panose="040B0A09000000000000" pitchFamily="49" charset="-128"/>
                <a:hlinkClick r:id="rId5"/>
              </a:rPr>
              <a:t>年</a:t>
            </a:r>
            <a:r>
              <a:rPr lang="en-US" altLang="ja-JP" dirty="0">
                <a:latin typeface="HG創英角ﾎﾟｯﾌﾟ体" panose="040B0A09000000000000" pitchFamily="49" charset="-128"/>
                <a:ea typeface="HG創英角ﾎﾟｯﾌﾟ体" panose="040B0A09000000000000" pitchFamily="49" charset="-128"/>
                <a:hlinkClick r:id="rId5"/>
              </a:rPr>
              <a:t>(1824)</a:t>
            </a:r>
          </a:p>
          <a:p>
            <a:r>
              <a:rPr lang="en-US" altLang="ja-JP" dirty="0">
                <a:latin typeface="HG創英角ﾎﾟｯﾌﾟ体" panose="040B0A09000000000000" pitchFamily="49" charset="-128"/>
                <a:ea typeface="HG創英角ﾎﾟｯﾌﾟ体" panose="040B0A09000000000000" pitchFamily="49" charset="-128"/>
                <a:hlinkClick r:id="rId5"/>
              </a:rPr>
              <a:t>NA021040</a:t>
            </a:r>
            <a:endParaRPr kumimoji="1" lang="ja-JP" altLang="en-US" dirty="0">
              <a:latin typeface="HG創英角ﾎﾟｯﾌﾟ体" panose="040B0A09000000000000" pitchFamily="49" charset="-128"/>
              <a:ea typeface="HG創英角ﾎﾟｯﾌﾟ体" panose="040B0A09000000000000" pitchFamily="49" charset="-128"/>
            </a:endParaRPr>
          </a:p>
        </p:txBody>
      </p:sp>
      <p:pic>
        <p:nvPicPr>
          <p:cNvPr id="10" name="図 9" descr="敷物, ベッド が含まれている画像&#10;&#10;AI 生成コンテンツは誤りを含む可能性があります。">
            <a:extLst>
              <a:ext uri="{FF2B5EF4-FFF2-40B4-BE49-F238E27FC236}">
                <a16:creationId xmlns:a16="http://schemas.microsoft.com/office/drawing/2014/main" id="{F5F514AD-4DCE-F119-6E80-CC57E81A11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795" y="1486011"/>
            <a:ext cx="2363848" cy="1139170"/>
          </a:xfrm>
          <a:prstGeom prst="rect">
            <a:avLst/>
          </a:prstGeom>
        </p:spPr>
      </p:pic>
      <p:pic>
        <p:nvPicPr>
          <p:cNvPr id="12" name="図 11" descr="人 が含まれている画像&#10;&#10;AI 生成コンテンツは誤りを含む可能性があります。">
            <a:extLst>
              <a:ext uri="{FF2B5EF4-FFF2-40B4-BE49-F238E27FC236}">
                <a16:creationId xmlns:a16="http://schemas.microsoft.com/office/drawing/2014/main" id="{D9110A86-7F96-899A-7782-77F6638D21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795" y="2722190"/>
            <a:ext cx="2363848" cy="1139170"/>
          </a:xfrm>
          <a:prstGeom prst="rect">
            <a:avLst/>
          </a:prstGeom>
        </p:spPr>
      </p:pic>
      <p:pic>
        <p:nvPicPr>
          <p:cNvPr id="14" name="図 13" descr="布, 敷物, カーテン が含まれている画像&#10;&#10;AI 生成コンテンツは誤りを含む可能性があります。">
            <a:extLst>
              <a:ext uri="{FF2B5EF4-FFF2-40B4-BE49-F238E27FC236}">
                <a16:creationId xmlns:a16="http://schemas.microsoft.com/office/drawing/2014/main" id="{C3353501-7639-6827-7115-048C20AA47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5795" y="3958369"/>
            <a:ext cx="2363848" cy="1139170"/>
          </a:xfrm>
          <a:prstGeom prst="rect">
            <a:avLst/>
          </a:prstGeom>
        </p:spPr>
      </p:pic>
      <p:pic>
        <p:nvPicPr>
          <p:cNvPr id="15" name="図 14">
            <a:extLst>
              <a:ext uri="{FF2B5EF4-FFF2-40B4-BE49-F238E27FC236}">
                <a16:creationId xmlns:a16="http://schemas.microsoft.com/office/drawing/2014/main" id="{728B3B5C-843C-E075-DE34-2FB6CA3232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68849" y="5194548"/>
            <a:ext cx="1132497" cy="1602026"/>
          </a:xfrm>
          <a:prstGeom prst="rect">
            <a:avLst/>
          </a:prstGeom>
        </p:spPr>
      </p:pic>
      <p:sp>
        <p:nvSpPr>
          <p:cNvPr id="16" name="テキスト ボックス 15">
            <a:extLst>
              <a:ext uri="{FF2B5EF4-FFF2-40B4-BE49-F238E27FC236}">
                <a16:creationId xmlns:a16="http://schemas.microsoft.com/office/drawing/2014/main" id="{1C8EEDE1-ECDF-1F2D-30A6-125275AA39A6}"/>
              </a:ext>
            </a:extLst>
          </p:cNvPr>
          <p:cNvSpPr txBox="1"/>
          <p:nvPr/>
        </p:nvSpPr>
        <p:spPr>
          <a:xfrm>
            <a:off x="4537854" y="5533896"/>
            <a:ext cx="4380515" cy="923330"/>
          </a:xfrm>
          <a:prstGeom prst="rect">
            <a:avLst/>
          </a:prstGeom>
          <a:noFill/>
        </p:spPr>
        <p:txBody>
          <a:bodyPr wrap="square">
            <a:spAutoFit/>
          </a:bodyPr>
          <a:lstStyle/>
          <a:p>
            <a:r>
              <a:rPr lang="ja-JP" altLang="en-US" dirty="0">
                <a:latin typeface="HG創英角ﾎﾟｯﾌﾟ体" panose="040B0A09000000000000" pitchFamily="49" charset="-128"/>
                <a:ea typeface="HG創英角ﾎﾟｯﾌﾟ体" panose="040B0A09000000000000" pitchFamily="49" charset="-128"/>
                <a:hlinkClick r:id="rId10"/>
              </a:rPr>
              <a:t>豊原国周「俳優楽屋の俤　片岡我童」</a:t>
            </a:r>
          </a:p>
          <a:p>
            <a:r>
              <a:rPr lang="ja-JP" altLang="en-US" dirty="0">
                <a:latin typeface="HG創英角ﾎﾟｯﾌﾟ体" panose="040B0A09000000000000" pitchFamily="49" charset="-128"/>
                <a:ea typeface="HG創英角ﾎﾟｯﾌﾟ体" panose="040B0A09000000000000" pitchFamily="49" charset="-128"/>
                <a:hlinkClick r:id="rId10"/>
              </a:rPr>
              <a:t>明治</a:t>
            </a:r>
            <a:r>
              <a:rPr lang="en-US" altLang="ja-JP" dirty="0">
                <a:latin typeface="HG創英角ﾎﾟｯﾌﾟ体" panose="040B0A09000000000000" pitchFamily="49" charset="-128"/>
                <a:ea typeface="HG創英角ﾎﾟｯﾌﾟ体" panose="040B0A09000000000000" pitchFamily="49" charset="-128"/>
                <a:hlinkClick r:id="rId10"/>
              </a:rPr>
              <a:t>21</a:t>
            </a:r>
            <a:r>
              <a:rPr lang="ja-JP" altLang="en-US" dirty="0">
                <a:latin typeface="HG創英角ﾎﾟｯﾌﾟ体" panose="040B0A09000000000000" pitchFamily="49" charset="-128"/>
                <a:ea typeface="HG創英角ﾎﾟｯﾌﾟ体" panose="040B0A09000000000000" pitchFamily="49" charset="-128"/>
                <a:hlinkClick r:id="rId10"/>
              </a:rPr>
              <a:t>年</a:t>
            </a:r>
            <a:r>
              <a:rPr lang="en-US" altLang="ja-JP" dirty="0">
                <a:latin typeface="HG創英角ﾎﾟｯﾌﾟ体" panose="040B0A09000000000000" pitchFamily="49" charset="-128"/>
                <a:ea typeface="HG創英角ﾎﾟｯﾌﾟ体" panose="040B0A09000000000000" pitchFamily="49" charset="-128"/>
                <a:hlinkClick r:id="rId10"/>
              </a:rPr>
              <a:t>(1888)</a:t>
            </a:r>
          </a:p>
          <a:p>
            <a:r>
              <a:rPr lang="en-US" altLang="ja-JP" dirty="0">
                <a:latin typeface="HG創英角ﾎﾟｯﾌﾟ体" panose="040B0A09000000000000" pitchFamily="49" charset="-128"/>
                <a:ea typeface="HG創英角ﾎﾟｯﾌﾟ体" panose="040B0A09000000000000" pitchFamily="49" charset="-128"/>
                <a:hlinkClick r:id="rId10"/>
              </a:rPr>
              <a:t>NA0076584000</a:t>
            </a:r>
            <a:endParaRPr lang="ja-JP" altLang="en-US" dirty="0">
              <a:latin typeface="HG創英角ﾎﾟｯﾌﾟ体" panose="040B0A09000000000000" pitchFamily="49" charset="-128"/>
              <a:ea typeface="HG創英角ﾎﾟｯﾌﾟ体" panose="040B0A09000000000000" pitchFamily="49" charset="-128"/>
            </a:endParaRPr>
          </a:p>
        </p:txBody>
      </p:sp>
      <p:sp>
        <p:nvSpPr>
          <p:cNvPr id="3" name="テキスト ボックス 2">
            <a:extLst>
              <a:ext uri="{FF2B5EF4-FFF2-40B4-BE49-F238E27FC236}">
                <a16:creationId xmlns:a16="http://schemas.microsoft.com/office/drawing/2014/main" id="{18D00147-C72E-D51E-6789-913B5F440A9C}"/>
              </a:ext>
            </a:extLst>
          </p:cNvPr>
          <p:cNvSpPr txBox="1"/>
          <p:nvPr/>
        </p:nvSpPr>
        <p:spPr>
          <a:xfrm>
            <a:off x="635795" y="918559"/>
            <a:ext cx="9811713" cy="400110"/>
          </a:xfrm>
          <a:prstGeom prst="rect">
            <a:avLst/>
          </a:prstGeom>
          <a:noFill/>
        </p:spPr>
        <p:txBody>
          <a:bodyPr wrap="square" rtlCol="0">
            <a:spAutoFit/>
          </a:bodyPr>
          <a:lstStyle/>
          <a:p>
            <a:r>
              <a:rPr lang="ja-JP" altLang="en-US" sz="2000" dirty="0">
                <a:latin typeface="HG創英角ﾎﾟｯﾌﾟ体" panose="040B0A09000000000000" pitchFamily="49" charset="-128"/>
                <a:ea typeface="HG創英角ﾎﾟｯﾌﾟ体" panose="040B0A09000000000000" pitchFamily="49" charset="-128"/>
              </a:rPr>
              <a:t>制作・著作：　独立行政法人日本芸術文化振興会　（国立劇場）</a:t>
            </a:r>
            <a:endParaRPr kumimoji="1" lang="ja-JP" altLang="en-US" sz="2000"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3060186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87EC71-20EB-40F2-2C60-0E693DDE33DC}"/>
            </a:ext>
          </a:extLst>
        </p:cNvPr>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D1E3086C-6F46-80D8-009F-4DE5BA51A2B8}"/>
              </a:ext>
            </a:extLst>
          </p:cNvPr>
          <p:cNvSpPr txBox="1"/>
          <p:nvPr/>
        </p:nvSpPr>
        <p:spPr>
          <a:xfrm>
            <a:off x="4537854" y="637928"/>
            <a:ext cx="4416141" cy="923330"/>
          </a:xfrm>
          <a:prstGeom prst="rect">
            <a:avLst/>
          </a:prstGeom>
          <a:noFill/>
        </p:spPr>
        <p:txBody>
          <a:bodyPr wrap="square">
            <a:spAutoFit/>
          </a:bodyPr>
          <a:lstStyle/>
          <a:p>
            <a:r>
              <a:rPr lang="ja-JP" altLang="en-US" dirty="0">
                <a:latin typeface="HG創英角ﾎﾟｯﾌﾟ体" panose="040B0A09000000000000" pitchFamily="49" charset="-128"/>
                <a:ea typeface="HG創英角ﾎﾟｯﾌﾟ体" panose="040B0A09000000000000" pitchFamily="49" charset="-128"/>
                <a:hlinkClick r:id="rId3"/>
              </a:rPr>
              <a:t>豊原国周「俳優楽屋の俤　澤村源之助」</a:t>
            </a:r>
          </a:p>
          <a:p>
            <a:r>
              <a:rPr lang="ja-JP" altLang="en-US" dirty="0">
                <a:latin typeface="HG創英角ﾎﾟｯﾌﾟ体" panose="040B0A09000000000000" pitchFamily="49" charset="-128"/>
                <a:ea typeface="HG創英角ﾎﾟｯﾌﾟ体" panose="040B0A09000000000000" pitchFamily="49" charset="-128"/>
                <a:hlinkClick r:id="rId3"/>
              </a:rPr>
              <a:t>明治</a:t>
            </a:r>
            <a:r>
              <a:rPr lang="en-US" altLang="ja-JP" dirty="0">
                <a:latin typeface="HG創英角ﾎﾟｯﾌﾟ体" panose="040B0A09000000000000" pitchFamily="49" charset="-128"/>
                <a:ea typeface="HG創英角ﾎﾟｯﾌﾟ体" panose="040B0A09000000000000" pitchFamily="49" charset="-128"/>
                <a:hlinkClick r:id="rId3"/>
              </a:rPr>
              <a:t>21</a:t>
            </a:r>
            <a:r>
              <a:rPr lang="ja-JP" altLang="en-US" dirty="0">
                <a:latin typeface="HG創英角ﾎﾟｯﾌﾟ体" panose="040B0A09000000000000" pitchFamily="49" charset="-128"/>
                <a:ea typeface="HG創英角ﾎﾟｯﾌﾟ体" panose="040B0A09000000000000" pitchFamily="49" charset="-128"/>
                <a:hlinkClick r:id="rId3"/>
              </a:rPr>
              <a:t>年</a:t>
            </a:r>
            <a:r>
              <a:rPr lang="en-US" altLang="ja-JP" dirty="0">
                <a:latin typeface="HG創英角ﾎﾟｯﾌﾟ体" panose="040B0A09000000000000" pitchFamily="49" charset="-128"/>
                <a:ea typeface="HG創英角ﾎﾟｯﾌﾟ体" panose="040B0A09000000000000" pitchFamily="49" charset="-128"/>
                <a:hlinkClick r:id="rId3"/>
              </a:rPr>
              <a:t>(1888)</a:t>
            </a:r>
          </a:p>
          <a:p>
            <a:r>
              <a:rPr lang="en-US" altLang="ja-JP" dirty="0">
                <a:latin typeface="HG創英角ﾎﾟｯﾌﾟ体" panose="040B0A09000000000000" pitchFamily="49" charset="-128"/>
                <a:ea typeface="HG創英角ﾎﾟｯﾌﾟ体" panose="040B0A09000000000000" pitchFamily="49" charset="-128"/>
                <a:hlinkClick r:id="rId3"/>
              </a:rPr>
              <a:t>NA0076586000</a:t>
            </a:r>
            <a:endParaRPr lang="ja-JP" altLang="en-US" dirty="0">
              <a:latin typeface="HG創英角ﾎﾟｯﾌﾟ体" panose="040B0A09000000000000" pitchFamily="49" charset="-128"/>
              <a:ea typeface="HG創英角ﾎﾟｯﾌﾟ体" panose="040B0A09000000000000" pitchFamily="49" charset="-128"/>
            </a:endParaRPr>
          </a:p>
        </p:txBody>
      </p:sp>
      <p:sp>
        <p:nvSpPr>
          <p:cNvPr id="16" name="テキスト ボックス 15">
            <a:extLst>
              <a:ext uri="{FF2B5EF4-FFF2-40B4-BE49-F238E27FC236}">
                <a16:creationId xmlns:a16="http://schemas.microsoft.com/office/drawing/2014/main" id="{A2A29FF2-703D-303E-93A6-510EE8F8CA57}"/>
              </a:ext>
            </a:extLst>
          </p:cNvPr>
          <p:cNvSpPr txBox="1"/>
          <p:nvPr/>
        </p:nvSpPr>
        <p:spPr>
          <a:xfrm>
            <a:off x="4537854" y="2090757"/>
            <a:ext cx="3893627" cy="923330"/>
          </a:xfrm>
          <a:prstGeom prst="rect">
            <a:avLst/>
          </a:prstGeom>
          <a:noFill/>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hlinkClick r:id="rId4"/>
              </a:rPr>
              <a:t>3</a:t>
            </a:r>
            <a:r>
              <a:rPr lang="ja-JP" altLang="en-US" dirty="0">
                <a:latin typeface="HG創英角ﾎﾟｯﾌﾟ体" panose="040B0A09000000000000" pitchFamily="49" charset="-128"/>
                <a:ea typeface="HG創英角ﾎﾟｯﾌﾟ体" panose="040B0A09000000000000" pitchFamily="49" charset="-128"/>
                <a:hlinkClick r:id="rId4"/>
              </a:rPr>
              <a:t>代目歌川国貞「弁天娘女男白浪」</a:t>
            </a:r>
          </a:p>
          <a:p>
            <a:r>
              <a:rPr lang="ja-JP" altLang="en-US" dirty="0">
                <a:latin typeface="HG創英角ﾎﾟｯﾌﾟ体" panose="040B0A09000000000000" pitchFamily="49" charset="-128"/>
                <a:ea typeface="HG創英角ﾎﾟｯﾌﾟ体" panose="040B0A09000000000000" pitchFamily="49" charset="-128"/>
                <a:hlinkClick r:id="rId4"/>
              </a:rPr>
              <a:t>明治</a:t>
            </a:r>
            <a:r>
              <a:rPr lang="en-US" altLang="ja-JP" dirty="0">
                <a:latin typeface="HG創英角ﾎﾟｯﾌﾟ体" panose="040B0A09000000000000" pitchFamily="49" charset="-128"/>
                <a:ea typeface="HG創英角ﾎﾟｯﾌﾟ体" panose="040B0A09000000000000" pitchFamily="49" charset="-128"/>
                <a:hlinkClick r:id="rId4"/>
              </a:rPr>
              <a:t>22</a:t>
            </a:r>
            <a:r>
              <a:rPr lang="ja-JP" altLang="en-US" dirty="0">
                <a:latin typeface="HG創英角ﾎﾟｯﾌﾟ体" panose="040B0A09000000000000" pitchFamily="49" charset="-128"/>
                <a:ea typeface="HG創英角ﾎﾟｯﾌﾟ体" panose="040B0A09000000000000" pitchFamily="49" charset="-128"/>
                <a:hlinkClick r:id="rId4"/>
              </a:rPr>
              <a:t>年</a:t>
            </a:r>
            <a:r>
              <a:rPr lang="en-US" altLang="ja-JP" dirty="0">
                <a:latin typeface="HG創英角ﾎﾟｯﾌﾟ体" panose="040B0A09000000000000" pitchFamily="49" charset="-128"/>
                <a:ea typeface="HG創英角ﾎﾟｯﾌﾟ体" panose="040B0A09000000000000" pitchFamily="49" charset="-128"/>
                <a:hlinkClick r:id="rId4"/>
              </a:rPr>
              <a:t>(1889)</a:t>
            </a:r>
          </a:p>
          <a:p>
            <a:r>
              <a:rPr lang="en-US" altLang="ja-JP" dirty="0">
                <a:latin typeface="HG創英角ﾎﾟｯﾌﾟ体" panose="040B0A09000000000000" pitchFamily="49" charset="-128"/>
                <a:ea typeface="HG創英角ﾎﾟｯﾌﾟ体" panose="040B0A09000000000000" pitchFamily="49" charset="-128"/>
                <a:hlinkClick r:id="rId4"/>
              </a:rPr>
              <a:t>NA070890</a:t>
            </a:r>
            <a:endParaRPr kumimoji="1" lang="ja-JP" altLang="en-US" dirty="0">
              <a:latin typeface="HG創英角ﾎﾟｯﾌﾟ体" panose="040B0A09000000000000" pitchFamily="49" charset="-128"/>
              <a:ea typeface="HG創英角ﾎﾟｯﾌﾟ体" panose="040B0A09000000000000" pitchFamily="49" charset="-128"/>
            </a:endParaRPr>
          </a:p>
        </p:txBody>
      </p:sp>
      <p:pic>
        <p:nvPicPr>
          <p:cNvPr id="5" name="図 4" descr="テキスト が含まれている画像&#10;&#10;AI 生成コンテンツは誤りを含む可能性があります。">
            <a:extLst>
              <a:ext uri="{FF2B5EF4-FFF2-40B4-BE49-F238E27FC236}">
                <a16:creationId xmlns:a16="http://schemas.microsoft.com/office/drawing/2014/main" id="{9AA7EB3B-C742-DBF6-7113-0C57089AE0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9878" y="283966"/>
            <a:ext cx="1153158" cy="1631254"/>
          </a:xfrm>
          <a:prstGeom prst="rect">
            <a:avLst/>
          </a:prstGeom>
        </p:spPr>
      </p:pic>
      <p:pic>
        <p:nvPicPr>
          <p:cNvPr id="8" name="図 7">
            <a:extLst>
              <a:ext uri="{FF2B5EF4-FFF2-40B4-BE49-F238E27FC236}">
                <a16:creationId xmlns:a16="http://schemas.microsoft.com/office/drawing/2014/main" id="{23866664-8BFE-16CD-F063-F69912679B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685" y="1982837"/>
            <a:ext cx="2363848" cy="1139170"/>
          </a:xfrm>
          <a:prstGeom prst="rect">
            <a:avLst/>
          </a:prstGeom>
        </p:spPr>
      </p:pic>
      <p:pic>
        <p:nvPicPr>
          <p:cNvPr id="12" name="図 11" descr="ダイアグラム, 設計図&#10;&#10;AI 生成コンテンツは誤りを含む可能性があります。">
            <a:extLst>
              <a:ext uri="{FF2B5EF4-FFF2-40B4-BE49-F238E27FC236}">
                <a16:creationId xmlns:a16="http://schemas.microsoft.com/office/drawing/2014/main" id="{DAF92804-816B-E4B9-D9FA-D27F8AE40B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7774" y="3189624"/>
            <a:ext cx="1169137" cy="1728289"/>
          </a:xfrm>
          <a:prstGeom prst="rect">
            <a:avLst/>
          </a:prstGeom>
        </p:spPr>
      </p:pic>
      <p:pic>
        <p:nvPicPr>
          <p:cNvPr id="13" name="図 12">
            <a:extLst>
              <a:ext uri="{FF2B5EF4-FFF2-40B4-BE49-F238E27FC236}">
                <a16:creationId xmlns:a16="http://schemas.microsoft.com/office/drawing/2014/main" id="{831CADEF-574F-804A-593F-1C2EF4CBAB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7774" y="4985530"/>
            <a:ext cx="1147670" cy="1602026"/>
          </a:xfrm>
          <a:prstGeom prst="rect">
            <a:avLst/>
          </a:prstGeom>
        </p:spPr>
      </p:pic>
      <p:sp>
        <p:nvSpPr>
          <p:cNvPr id="18" name="テキスト ボックス 17">
            <a:extLst>
              <a:ext uri="{FF2B5EF4-FFF2-40B4-BE49-F238E27FC236}">
                <a16:creationId xmlns:a16="http://schemas.microsoft.com/office/drawing/2014/main" id="{384A84B0-0D6D-1012-A240-8AAD1CD68CFF}"/>
              </a:ext>
            </a:extLst>
          </p:cNvPr>
          <p:cNvSpPr txBox="1"/>
          <p:nvPr/>
        </p:nvSpPr>
        <p:spPr>
          <a:xfrm>
            <a:off x="4537854" y="3592103"/>
            <a:ext cx="3976754" cy="923330"/>
          </a:xfrm>
          <a:prstGeom prst="rect">
            <a:avLst/>
          </a:prstGeom>
          <a:noFill/>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hlinkClick r:id="rId9"/>
              </a:rPr>
              <a:t>2</a:t>
            </a:r>
            <a:r>
              <a:rPr lang="ja-JP" altLang="en-US" dirty="0">
                <a:latin typeface="HG創英角ﾎﾟｯﾌﾟ体" panose="040B0A09000000000000" pitchFamily="49" charset="-128"/>
                <a:ea typeface="HG創英角ﾎﾟｯﾌﾟ体" panose="040B0A09000000000000" pitchFamily="49" charset="-128"/>
                <a:hlinkClick r:id="rId9"/>
              </a:rPr>
              <a:t>代目歌川国貞「楽屋十二支之内」</a:t>
            </a:r>
          </a:p>
          <a:p>
            <a:r>
              <a:rPr lang="ja-JP" altLang="en-US" dirty="0">
                <a:latin typeface="HG創英角ﾎﾟｯﾌﾟ体" panose="040B0A09000000000000" pitchFamily="49" charset="-128"/>
                <a:ea typeface="HG創英角ﾎﾟｯﾌﾟ体" panose="040B0A09000000000000" pitchFamily="49" charset="-128"/>
                <a:hlinkClick r:id="rId9"/>
              </a:rPr>
              <a:t>万延</a:t>
            </a:r>
            <a:r>
              <a:rPr lang="en-US" altLang="ja-JP" dirty="0">
                <a:latin typeface="HG創英角ﾎﾟｯﾌﾟ体" panose="040B0A09000000000000" pitchFamily="49" charset="-128"/>
                <a:ea typeface="HG創英角ﾎﾟｯﾌﾟ体" panose="040B0A09000000000000" pitchFamily="49" charset="-128"/>
                <a:hlinkClick r:id="rId9"/>
              </a:rPr>
              <a:t>1</a:t>
            </a:r>
            <a:r>
              <a:rPr lang="ja-JP" altLang="en-US" dirty="0">
                <a:latin typeface="HG創英角ﾎﾟｯﾌﾟ体" panose="040B0A09000000000000" pitchFamily="49" charset="-128"/>
                <a:ea typeface="HG創英角ﾎﾟｯﾌﾟ体" panose="040B0A09000000000000" pitchFamily="49" charset="-128"/>
                <a:hlinkClick r:id="rId9"/>
              </a:rPr>
              <a:t>年</a:t>
            </a:r>
            <a:r>
              <a:rPr lang="en-US" altLang="ja-JP" dirty="0">
                <a:latin typeface="HG創英角ﾎﾟｯﾌﾟ体" panose="040B0A09000000000000" pitchFamily="49" charset="-128"/>
                <a:ea typeface="HG創英角ﾎﾟｯﾌﾟ体" panose="040B0A09000000000000" pitchFamily="49" charset="-128"/>
                <a:hlinkClick r:id="rId9"/>
              </a:rPr>
              <a:t>(1860)</a:t>
            </a:r>
          </a:p>
          <a:p>
            <a:r>
              <a:rPr lang="en-US" altLang="ja-JP" dirty="0">
                <a:latin typeface="HG創英角ﾎﾟｯﾌﾟ体" panose="040B0A09000000000000" pitchFamily="49" charset="-128"/>
                <a:ea typeface="HG創英角ﾎﾟｯﾌﾟ体" panose="040B0A09000000000000" pitchFamily="49" charset="-128"/>
                <a:hlinkClick r:id="rId9"/>
              </a:rPr>
              <a:t>NA120720</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19" name="テキスト ボックス 18">
            <a:extLst>
              <a:ext uri="{FF2B5EF4-FFF2-40B4-BE49-F238E27FC236}">
                <a16:creationId xmlns:a16="http://schemas.microsoft.com/office/drawing/2014/main" id="{6C0ADD64-485A-B8AF-A1A0-70213D8E319D}"/>
              </a:ext>
            </a:extLst>
          </p:cNvPr>
          <p:cNvSpPr txBox="1"/>
          <p:nvPr/>
        </p:nvSpPr>
        <p:spPr>
          <a:xfrm>
            <a:off x="4537854" y="5324878"/>
            <a:ext cx="3976754" cy="923330"/>
          </a:xfrm>
          <a:prstGeom prst="rect">
            <a:avLst/>
          </a:prstGeom>
          <a:noFill/>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hlinkClick r:id="rId10"/>
              </a:rPr>
              <a:t>2</a:t>
            </a:r>
            <a:r>
              <a:rPr lang="ja-JP" altLang="en-US" dirty="0">
                <a:latin typeface="HG創英角ﾎﾟｯﾌﾟ体" panose="040B0A09000000000000" pitchFamily="49" charset="-128"/>
                <a:ea typeface="HG創英角ﾎﾟｯﾌﾟ体" panose="040B0A09000000000000" pitchFamily="49" charset="-128"/>
                <a:hlinkClick r:id="rId10"/>
              </a:rPr>
              <a:t>代目歌川国貞「楽屋十二支之内」</a:t>
            </a:r>
          </a:p>
          <a:p>
            <a:r>
              <a:rPr lang="ja-JP" altLang="en-US" dirty="0">
                <a:latin typeface="HG創英角ﾎﾟｯﾌﾟ体" panose="040B0A09000000000000" pitchFamily="49" charset="-128"/>
                <a:ea typeface="HG創英角ﾎﾟｯﾌﾟ体" panose="040B0A09000000000000" pitchFamily="49" charset="-128"/>
                <a:hlinkClick r:id="rId10"/>
              </a:rPr>
              <a:t>万延</a:t>
            </a:r>
            <a:r>
              <a:rPr lang="en-US" altLang="ja-JP" dirty="0">
                <a:latin typeface="HG創英角ﾎﾟｯﾌﾟ体" panose="040B0A09000000000000" pitchFamily="49" charset="-128"/>
                <a:ea typeface="HG創英角ﾎﾟｯﾌﾟ体" panose="040B0A09000000000000" pitchFamily="49" charset="-128"/>
                <a:hlinkClick r:id="rId10"/>
              </a:rPr>
              <a:t>1</a:t>
            </a:r>
            <a:r>
              <a:rPr lang="ja-JP" altLang="en-US" dirty="0">
                <a:latin typeface="HG創英角ﾎﾟｯﾌﾟ体" panose="040B0A09000000000000" pitchFamily="49" charset="-128"/>
                <a:ea typeface="HG創英角ﾎﾟｯﾌﾟ体" panose="040B0A09000000000000" pitchFamily="49" charset="-128"/>
                <a:hlinkClick r:id="rId10"/>
              </a:rPr>
              <a:t>年</a:t>
            </a:r>
            <a:r>
              <a:rPr lang="en-US" altLang="ja-JP" dirty="0">
                <a:latin typeface="HG創英角ﾎﾟｯﾌﾟ体" panose="040B0A09000000000000" pitchFamily="49" charset="-128"/>
                <a:ea typeface="HG創英角ﾎﾟｯﾌﾟ体" panose="040B0A09000000000000" pitchFamily="49" charset="-128"/>
                <a:hlinkClick r:id="rId10"/>
              </a:rPr>
              <a:t>(1860)</a:t>
            </a:r>
          </a:p>
          <a:p>
            <a:r>
              <a:rPr lang="en-US" altLang="ja-JP" dirty="0">
                <a:latin typeface="HG創英角ﾎﾟｯﾌﾟ体" panose="040B0A09000000000000" pitchFamily="49" charset="-128"/>
                <a:ea typeface="HG創英角ﾎﾟｯﾌﾟ体" panose="040B0A09000000000000" pitchFamily="49" charset="-128"/>
                <a:hlinkClick r:id="rId10"/>
              </a:rPr>
              <a:t>NA120830</a:t>
            </a:r>
            <a:endParaRPr kumimoji="1" lang="ja-JP" altLang="en-US"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34055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84DBABFE-5E33-BA12-2EE2-B2A30955FC8A}"/>
              </a:ext>
            </a:extLst>
          </p:cNvPr>
          <p:cNvSpPr txBox="1"/>
          <p:nvPr/>
        </p:nvSpPr>
        <p:spPr>
          <a:xfrm>
            <a:off x="4537854" y="654431"/>
            <a:ext cx="5128660" cy="923330"/>
          </a:xfrm>
          <a:prstGeom prst="rect">
            <a:avLst/>
          </a:prstGeom>
          <a:noFill/>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hlinkClick r:id="rId2"/>
              </a:rPr>
              <a:t>4</a:t>
            </a:r>
            <a:r>
              <a:rPr lang="ja-JP" altLang="en-US" dirty="0">
                <a:latin typeface="HG創英角ﾎﾟｯﾌﾟ体" panose="040B0A09000000000000" pitchFamily="49" charset="-128"/>
                <a:ea typeface="HG創英角ﾎﾟｯﾌﾟ体" panose="040B0A09000000000000" pitchFamily="49" charset="-128"/>
                <a:hlinkClick r:id="rId2"/>
              </a:rPr>
              <a:t>代目歌川国政「東京新富町　守田座大入之図」</a:t>
            </a:r>
          </a:p>
          <a:p>
            <a:r>
              <a:rPr lang="ja-JP" altLang="en-US" dirty="0">
                <a:latin typeface="HG創英角ﾎﾟｯﾌﾟ体" panose="040B0A09000000000000" pitchFamily="49" charset="-128"/>
                <a:ea typeface="HG創英角ﾎﾟｯﾌﾟ体" panose="040B0A09000000000000" pitchFamily="49" charset="-128"/>
                <a:hlinkClick r:id="rId2"/>
              </a:rPr>
              <a:t>明治</a:t>
            </a:r>
            <a:r>
              <a:rPr lang="en-US" altLang="ja-JP" dirty="0">
                <a:latin typeface="HG創英角ﾎﾟｯﾌﾟ体" panose="040B0A09000000000000" pitchFamily="49" charset="-128"/>
                <a:ea typeface="HG創英角ﾎﾟｯﾌﾟ体" panose="040B0A09000000000000" pitchFamily="49" charset="-128"/>
                <a:hlinkClick r:id="rId2"/>
              </a:rPr>
              <a:t>5</a:t>
            </a:r>
            <a:r>
              <a:rPr lang="ja-JP" altLang="en-US" dirty="0">
                <a:latin typeface="HG創英角ﾎﾟｯﾌﾟ体" panose="040B0A09000000000000" pitchFamily="49" charset="-128"/>
                <a:ea typeface="HG創英角ﾎﾟｯﾌﾟ体" panose="040B0A09000000000000" pitchFamily="49" charset="-128"/>
                <a:hlinkClick r:id="rId2"/>
              </a:rPr>
              <a:t>年</a:t>
            </a:r>
            <a:r>
              <a:rPr lang="en-US" altLang="ja-JP" dirty="0">
                <a:latin typeface="HG創英角ﾎﾟｯﾌﾟ体" panose="040B0A09000000000000" pitchFamily="49" charset="-128"/>
                <a:ea typeface="HG創英角ﾎﾟｯﾌﾟ体" panose="040B0A09000000000000" pitchFamily="49" charset="-128"/>
                <a:hlinkClick r:id="rId2"/>
              </a:rPr>
              <a:t>(1872)</a:t>
            </a:r>
          </a:p>
          <a:p>
            <a:r>
              <a:rPr lang="en-US" altLang="ja-JP" dirty="0">
                <a:latin typeface="HG創英角ﾎﾟｯﾌﾟ体" panose="040B0A09000000000000" pitchFamily="49" charset="-128"/>
                <a:ea typeface="HG創英角ﾎﾟｯﾌﾟ体" panose="040B0A09000000000000" pitchFamily="49" charset="-128"/>
                <a:hlinkClick r:id="rId2"/>
              </a:rPr>
              <a:t>NA030970</a:t>
            </a:r>
            <a:endParaRPr kumimoji="1" lang="ja-JP" altLang="en-US" dirty="0">
              <a:latin typeface="HG創英角ﾎﾟｯﾌﾟ体" panose="040B0A09000000000000" pitchFamily="49" charset="-128"/>
              <a:ea typeface="HG創英角ﾎﾟｯﾌﾟ体" panose="040B0A09000000000000" pitchFamily="49" charset="-128"/>
            </a:endParaRPr>
          </a:p>
        </p:txBody>
      </p:sp>
      <p:pic>
        <p:nvPicPr>
          <p:cNvPr id="13" name="図 12" descr="敷物 が含まれている画像&#10;&#10;AI 生成コンテンツは誤りを含む可能性があります。">
            <a:extLst>
              <a:ext uri="{FF2B5EF4-FFF2-40B4-BE49-F238E27FC236}">
                <a16:creationId xmlns:a16="http://schemas.microsoft.com/office/drawing/2014/main" id="{1BE30BA1-9F82-5DE3-FE48-5FF00E0B3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85" y="515231"/>
            <a:ext cx="2363848" cy="1198473"/>
          </a:xfrm>
          <a:prstGeom prst="rect">
            <a:avLst/>
          </a:prstGeom>
        </p:spPr>
      </p:pic>
      <p:sp>
        <p:nvSpPr>
          <p:cNvPr id="15" name="テキスト ボックス 14">
            <a:extLst>
              <a:ext uri="{FF2B5EF4-FFF2-40B4-BE49-F238E27FC236}">
                <a16:creationId xmlns:a16="http://schemas.microsoft.com/office/drawing/2014/main" id="{EE6B7F9B-FB8A-8E55-3F42-11F77DF15BC6}"/>
              </a:ext>
            </a:extLst>
          </p:cNvPr>
          <p:cNvSpPr txBox="1"/>
          <p:nvPr/>
        </p:nvSpPr>
        <p:spPr>
          <a:xfrm>
            <a:off x="4442852" y="2154542"/>
            <a:ext cx="4950530" cy="923330"/>
          </a:xfrm>
          <a:prstGeom prst="rect">
            <a:avLst/>
          </a:prstGeom>
          <a:noFill/>
        </p:spPr>
        <p:txBody>
          <a:bodyPr wrap="square" rtlCol="0">
            <a:spAutoFit/>
          </a:bodyPr>
          <a:lstStyle/>
          <a:p>
            <a:r>
              <a:rPr lang="ja-JP" altLang="en-US" dirty="0">
                <a:latin typeface="HG創英角ﾎﾟｯﾌﾟ体" panose="040B0A09000000000000" pitchFamily="49" charset="-128"/>
                <a:ea typeface="HG創英角ﾎﾟｯﾌﾟ体" panose="040B0A09000000000000" pitchFamily="49" charset="-128"/>
                <a:hlinkClick r:id="rId4"/>
              </a:rPr>
              <a:t>初代歌川国貞「引ぬきの図　市川團十郎」</a:t>
            </a:r>
          </a:p>
          <a:p>
            <a:r>
              <a:rPr lang="ja-JP" altLang="en-US" dirty="0">
                <a:latin typeface="HG創英角ﾎﾟｯﾌﾟ体" panose="040B0A09000000000000" pitchFamily="49" charset="-128"/>
                <a:ea typeface="HG創英角ﾎﾟｯﾌﾟ体" panose="040B0A09000000000000" pitchFamily="49" charset="-128"/>
                <a:hlinkClick r:id="rId4"/>
              </a:rPr>
              <a:t>文政</a:t>
            </a:r>
            <a:r>
              <a:rPr lang="en-US" altLang="ja-JP" dirty="0">
                <a:latin typeface="HG創英角ﾎﾟｯﾌﾟ体" panose="040B0A09000000000000" pitchFamily="49" charset="-128"/>
                <a:ea typeface="HG創英角ﾎﾟｯﾌﾟ体" panose="040B0A09000000000000" pitchFamily="49" charset="-128"/>
                <a:hlinkClick r:id="rId4"/>
              </a:rPr>
              <a:t>11</a:t>
            </a:r>
            <a:r>
              <a:rPr lang="ja-JP" altLang="en-US" dirty="0">
                <a:latin typeface="HG創英角ﾎﾟｯﾌﾟ体" panose="040B0A09000000000000" pitchFamily="49" charset="-128"/>
                <a:ea typeface="HG創英角ﾎﾟｯﾌﾟ体" panose="040B0A09000000000000" pitchFamily="49" charset="-128"/>
                <a:hlinkClick r:id="rId4"/>
              </a:rPr>
              <a:t>年</a:t>
            </a:r>
            <a:r>
              <a:rPr lang="en-US" altLang="ja-JP" dirty="0">
                <a:latin typeface="HG創英角ﾎﾟｯﾌﾟ体" panose="040B0A09000000000000" pitchFamily="49" charset="-128"/>
                <a:ea typeface="HG創英角ﾎﾟｯﾌﾟ体" panose="040B0A09000000000000" pitchFamily="49" charset="-128"/>
                <a:hlinkClick r:id="rId4"/>
              </a:rPr>
              <a:t>(1828)</a:t>
            </a:r>
          </a:p>
          <a:p>
            <a:r>
              <a:rPr lang="en-US" altLang="ja-JP" dirty="0">
                <a:latin typeface="HG創英角ﾎﾟｯﾌﾟ体" panose="040B0A09000000000000" pitchFamily="49" charset="-128"/>
                <a:ea typeface="HG創英角ﾎﾟｯﾌﾟ体" panose="040B0A09000000000000" pitchFamily="49" charset="-128"/>
                <a:hlinkClick r:id="rId4"/>
              </a:rPr>
              <a:t>NA0075262000</a:t>
            </a:r>
            <a:endParaRPr kumimoji="1" lang="ja-JP" altLang="en-US" dirty="0">
              <a:latin typeface="HG創英角ﾎﾟｯﾌﾟ体" panose="040B0A09000000000000" pitchFamily="49" charset="-128"/>
              <a:ea typeface="HG創英角ﾎﾟｯﾌﾟ体" panose="040B0A09000000000000" pitchFamily="49" charset="-128"/>
            </a:endParaRPr>
          </a:p>
        </p:txBody>
      </p:sp>
      <p:pic>
        <p:nvPicPr>
          <p:cNvPr id="16" name="図 15">
            <a:extLst>
              <a:ext uri="{FF2B5EF4-FFF2-40B4-BE49-F238E27FC236}">
                <a16:creationId xmlns:a16="http://schemas.microsoft.com/office/drawing/2014/main" id="{AC8393BF-AC77-8D56-9E1B-A8CEEDD820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7774" y="1803415"/>
            <a:ext cx="1147670" cy="1625585"/>
          </a:xfrm>
          <a:prstGeom prst="rect">
            <a:avLst/>
          </a:prstGeom>
        </p:spPr>
      </p:pic>
    </p:spTree>
    <p:extLst>
      <p:ext uri="{BB962C8B-B14F-4D97-AF65-F5344CB8AC3E}">
        <p14:creationId xmlns:p14="http://schemas.microsoft.com/office/powerpoint/2010/main" val="3217109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464555D-BBFF-441F-0CDE-EA182CDFA0AB}"/>
              </a:ext>
            </a:extLst>
          </p:cNvPr>
          <p:cNvSpPr txBox="1"/>
          <p:nvPr/>
        </p:nvSpPr>
        <p:spPr>
          <a:xfrm>
            <a:off x="463194" y="467580"/>
            <a:ext cx="11265611" cy="5922840"/>
          </a:xfrm>
          <a:prstGeom prst="rect">
            <a:avLst/>
          </a:prstGeom>
          <a:noFill/>
        </p:spPr>
        <p:txBody>
          <a:bodyPr wrap="square">
            <a:spAutoFit/>
          </a:bodyPr>
          <a:lstStyle/>
          <a:p>
            <a:pPr algn="ctr">
              <a:lnSpc>
                <a:spcPct val="130000"/>
              </a:lnSpc>
            </a:pPr>
            <a:r>
              <a:rPr lang="ja-JP" altLang="en-US" sz="2400" dirty="0">
                <a:latin typeface="HGP創英角ﾎﾟｯﾌﾟ体" panose="040B0A00000000000000" pitchFamily="50" charset="-128"/>
                <a:ea typeface="HGP創英角ﾎﾟｯﾌﾟ体" panose="040B0A00000000000000" pitchFamily="50" charset="-128"/>
              </a:rPr>
              <a:t>注意事項</a:t>
            </a:r>
            <a:endParaRPr lang="en-US" altLang="ja-JP" sz="2400" dirty="0">
              <a:latin typeface="HGP創英角ﾎﾟｯﾌﾟ体" panose="040B0A00000000000000" pitchFamily="50" charset="-128"/>
              <a:ea typeface="HGP創英角ﾎﾟｯﾌﾟ体" panose="040B0A00000000000000" pitchFamily="50" charset="-128"/>
            </a:endParaRPr>
          </a:p>
          <a:p>
            <a:pPr>
              <a:lnSpc>
                <a:spcPct val="130000"/>
              </a:lnSpc>
            </a:pPr>
            <a:r>
              <a:rPr lang="ja-JP" altLang="en-US" dirty="0">
                <a:latin typeface="HGP創英角ﾎﾟｯﾌﾟ体" panose="040B0A00000000000000" pitchFamily="50" charset="-128"/>
                <a:ea typeface="HGP創英角ﾎﾟｯﾌﾟ体" panose="040B0A00000000000000" pitchFamily="50" charset="-128"/>
              </a:rPr>
              <a:t>当教材及び当教材に掲載されているすべてのコンテンツ（文章・画像・映像等）の著作権は、当振興会又は当振興会が許諾を受けた第三者に帰属しており、著作権法によって保護されます。</a:t>
            </a:r>
          </a:p>
          <a:p>
            <a:pPr>
              <a:lnSpc>
                <a:spcPct val="130000"/>
              </a:lnSpc>
            </a:pPr>
            <a:r>
              <a:rPr lang="ja-JP" altLang="en-US" dirty="0">
                <a:latin typeface="HGP創英角ﾎﾟｯﾌﾟ体" panose="040B0A00000000000000" pitchFamily="50" charset="-128"/>
                <a:ea typeface="HGP創英角ﾎﾟｯﾌﾟ体" panose="040B0A00000000000000" pitchFamily="50" charset="-128"/>
              </a:rPr>
              <a:t>当教材は学校教育の場における教育目的での使用に限りご利用いただけます。</a:t>
            </a:r>
          </a:p>
          <a:p>
            <a:pPr>
              <a:lnSpc>
                <a:spcPct val="130000"/>
              </a:lnSpc>
            </a:pPr>
            <a:r>
              <a:rPr lang="ja-JP" altLang="en-US" dirty="0">
                <a:latin typeface="HGP創英角ﾎﾟｯﾌﾟ体" panose="040B0A00000000000000" pitchFamily="50" charset="-128"/>
                <a:ea typeface="HGP創英角ﾎﾟｯﾌﾟ体" panose="040B0A00000000000000" pitchFamily="50" charset="-128"/>
              </a:rPr>
              <a:t>使用の際は、当教材を必ず全体として一括してご利用ください。一部のスライドや素材のみを切り取って使用することはできません。</a:t>
            </a:r>
          </a:p>
          <a:p>
            <a:pPr>
              <a:lnSpc>
                <a:spcPct val="130000"/>
              </a:lnSpc>
            </a:pPr>
            <a:r>
              <a:rPr lang="ja-JP" altLang="en-US" dirty="0">
                <a:latin typeface="HGP創英角ﾎﾟｯﾌﾟ体" panose="040B0A00000000000000" pitchFamily="50" charset="-128"/>
                <a:ea typeface="HGP創英角ﾎﾟｯﾌﾟ体" panose="040B0A00000000000000" pitchFamily="50" charset="-128"/>
              </a:rPr>
              <a:t>以下の行為は禁止します。</a:t>
            </a:r>
          </a:p>
          <a:p>
            <a:pPr>
              <a:lnSpc>
                <a:spcPct val="130000"/>
              </a:lnSpc>
            </a:pPr>
            <a:r>
              <a:rPr lang="en-US" altLang="ja-JP" dirty="0">
                <a:latin typeface="HGP創英角ﾎﾟｯﾌﾟ体" panose="040B0A00000000000000" pitchFamily="50" charset="-128"/>
                <a:ea typeface="HGP創英角ﾎﾟｯﾌﾟ体" panose="040B0A00000000000000" pitchFamily="50" charset="-128"/>
              </a:rPr>
              <a:t>l</a:t>
            </a:r>
            <a:r>
              <a:rPr lang="ja-JP" altLang="en-US" dirty="0">
                <a:latin typeface="HGP創英角ﾎﾟｯﾌﾟ体" panose="040B0A00000000000000" pitchFamily="50" charset="-128"/>
                <a:ea typeface="HGP創英角ﾎﾟｯﾌﾟ体" panose="040B0A00000000000000" pitchFamily="50" charset="-128"/>
              </a:rPr>
              <a:t>   教育目的であるか否かにかかわらず、無断転載（他のウェブサイト・印刷物等への掲載を含む）・商用利用すること</a:t>
            </a:r>
          </a:p>
          <a:p>
            <a:pPr>
              <a:lnSpc>
                <a:spcPct val="130000"/>
              </a:lnSpc>
            </a:pPr>
            <a:r>
              <a:rPr lang="en-US" altLang="ja-JP" dirty="0">
                <a:latin typeface="HGP創英角ﾎﾟｯﾌﾟ体" panose="040B0A00000000000000" pitchFamily="50" charset="-128"/>
                <a:ea typeface="HGP創英角ﾎﾟｯﾌﾟ体" panose="040B0A00000000000000" pitchFamily="50" charset="-128"/>
              </a:rPr>
              <a:t>l</a:t>
            </a:r>
            <a:r>
              <a:rPr lang="ja-JP" altLang="en-US" dirty="0">
                <a:latin typeface="HGP創英角ﾎﾟｯﾌﾟ体" panose="040B0A00000000000000" pitchFamily="50" charset="-128"/>
                <a:ea typeface="HGP創英角ﾎﾟｯﾌﾟ体" panose="040B0A00000000000000" pitchFamily="50" charset="-128"/>
              </a:rPr>
              <a:t>   当教材を翻案・改変するなどして、新たなコンテンツを作成すること</a:t>
            </a:r>
          </a:p>
          <a:p>
            <a:pPr>
              <a:lnSpc>
                <a:spcPct val="130000"/>
              </a:lnSpc>
            </a:pPr>
            <a:r>
              <a:rPr lang="en-US" altLang="ja-JP" dirty="0">
                <a:latin typeface="HGP創英角ﾎﾟｯﾌﾟ体" panose="040B0A00000000000000" pitchFamily="50" charset="-128"/>
                <a:ea typeface="HGP創英角ﾎﾟｯﾌﾟ体" panose="040B0A00000000000000" pitchFamily="50" charset="-128"/>
              </a:rPr>
              <a:t>l</a:t>
            </a:r>
            <a:r>
              <a:rPr lang="ja-JP" altLang="en-US" dirty="0">
                <a:latin typeface="HGP創英角ﾎﾟｯﾌﾟ体" panose="040B0A00000000000000" pitchFamily="50" charset="-128"/>
                <a:ea typeface="HGP創英角ﾎﾟｯﾌﾟ体" panose="040B0A00000000000000" pitchFamily="50" charset="-128"/>
              </a:rPr>
              <a:t>   当教材に掲載している文章、画像及び映像データを個別にダウンロード、加工、複製又は改変・翻案すること</a:t>
            </a:r>
          </a:p>
          <a:p>
            <a:pPr>
              <a:lnSpc>
                <a:spcPct val="130000"/>
              </a:lnSpc>
            </a:pPr>
            <a:r>
              <a:rPr lang="ja-JP" altLang="en-US" dirty="0">
                <a:latin typeface="HGP創英角ﾎﾟｯﾌﾟ体" panose="040B0A00000000000000" pitchFamily="50" charset="-128"/>
                <a:ea typeface="HGP創英角ﾎﾟｯﾌﾟ体" panose="040B0A00000000000000" pitchFamily="50" charset="-128"/>
              </a:rPr>
              <a:t> </a:t>
            </a:r>
          </a:p>
          <a:p>
            <a:pPr>
              <a:lnSpc>
                <a:spcPct val="130000"/>
              </a:lnSpc>
            </a:pPr>
            <a:r>
              <a:rPr lang="ja-JP" altLang="en-US" dirty="0">
                <a:latin typeface="HGP創英角ﾎﾟｯﾌﾟ体" panose="040B0A00000000000000" pitchFamily="50" charset="-128"/>
                <a:ea typeface="HGP創英角ﾎﾟｯﾌﾟ体" panose="040B0A00000000000000" pitchFamily="50" charset="-128"/>
              </a:rPr>
              <a:t>免責事項：当教材に記載されている情報の正確さについては万全を期しておりますが、内容の誤り、第三者による人為的改ざん等が発生する可能性を全て排除することを保証するものではなく、当振興会は、利用者が当教材の情報を利用することで直接・間接的に生じた一切の損害に対し、何ら責任を負うものではありません。当教材のご利用は、利用者の責任において行っていただくものとします。</a:t>
            </a:r>
          </a:p>
          <a:p>
            <a:pPr>
              <a:lnSpc>
                <a:spcPct val="130000"/>
              </a:lnSpc>
            </a:pPr>
            <a:r>
              <a:rPr lang="ja-JP" altLang="en-US" dirty="0">
                <a:latin typeface="HGP創英角ﾎﾟｯﾌﾟ体" panose="040B0A00000000000000" pitchFamily="50" charset="-128"/>
                <a:ea typeface="HGP創英角ﾎﾟｯﾌﾟ体" panose="040B0A00000000000000" pitchFamily="50" charset="-128"/>
              </a:rPr>
              <a:t>当振興会は、予告なく本教材の内容や提供方法を変更し、又は公開を中止することがあります。</a:t>
            </a:r>
            <a:endParaRPr lang="ja-JP" altLang="ja-JP" sz="1800" kern="1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endParaRPr>
          </a:p>
        </p:txBody>
      </p:sp>
    </p:spTree>
    <p:extLst>
      <p:ext uri="{BB962C8B-B14F-4D97-AF65-F5344CB8AC3E}">
        <p14:creationId xmlns:p14="http://schemas.microsoft.com/office/powerpoint/2010/main" val="2018236621"/>
      </p:ext>
    </p:extLst>
  </p:cSld>
  <p:clrMapOvr>
    <a:masterClrMapping/>
  </p:clrMapOvr>
  <mc:AlternateContent xmlns:mc="http://schemas.openxmlformats.org/markup-compatibility/2006" xmlns:p14="http://schemas.microsoft.com/office/powerpoint/2010/main">
    <mc:Choice Requires="p14">
      <p:transition spd="slow" p14:dur="1250" advClick="0" advTm="4000">
        <p:pull/>
      </p:transition>
    </mc:Choice>
    <mc:Fallback xmlns="">
      <p:transition spd="slow" advClick="0" advTm="4000">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85E3733-4B04-D357-9815-0525D2A711A3}"/>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A0E95B0-EB0A-DFB8-2835-B51D37A23502}"/>
              </a:ext>
            </a:extLst>
          </p:cNvPr>
          <p:cNvSpPr txBox="1"/>
          <p:nvPr/>
        </p:nvSpPr>
        <p:spPr>
          <a:xfrm>
            <a:off x="604126" y="5940791"/>
            <a:ext cx="10983747" cy="646331"/>
          </a:xfrm>
          <a:prstGeom prst="rect">
            <a:avLst/>
          </a:prstGeom>
          <a:noFill/>
        </p:spPr>
        <p:txBody>
          <a:bodyPr wrap="square" rtlCol="0">
            <a:spAutoFit/>
          </a:bodyPr>
          <a:lstStyle/>
          <a:p>
            <a:pPr algn="ctr"/>
            <a:r>
              <a:rPr kumimoji="1" lang="ja-JP" altLang="en-US" sz="3600" dirty="0">
                <a:solidFill>
                  <a:schemeClr val="bg1"/>
                </a:solidFill>
                <a:latin typeface="HG創英角ﾎﾟｯﾌﾟ体" panose="040B0A09000000000000" pitchFamily="49" charset="-128"/>
                <a:ea typeface="HG創英角ﾎﾟｯﾌﾟ体" panose="040B0A09000000000000" pitchFamily="49" charset="-128"/>
              </a:rPr>
              <a:t>まくがあいたら、おしばいがはじまる。わくわく！</a:t>
            </a:r>
          </a:p>
        </p:txBody>
      </p:sp>
      <p:pic>
        <p:nvPicPr>
          <p:cNvPr id="3" name="図 2" descr="敷物, ベッド が含まれている画像&#10;&#10;AI 生成コンテンツは誤りを含む可能性があります。">
            <a:extLst>
              <a:ext uri="{FF2B5EF4-FFF2-40B4-BE49-F238E27FC236}">
                <a16:creationId xmlns:a16="http://schemas.microsoft.com/office/drawing/2014/main" id="{47703632-2C29-EC65-2621-8CF3B4BB0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727" y="634471"/>
            <a:ext cx="10448544" cy="5035296"/>
          </a:xfrm>
          <a:prstGeom prst="rect">
            <a:avLst/>
          </a:prstGeom>
        </p:spPr>
      </p:pic>
    </p:spTree>
    <p:extLst>
      <p:ext uri="{BB962C8B-B14F-4D97-AF65-F5344CB8AC3E}">
        <p14:creationId xmlns:p14="http://schemas.microsoft.com/office/powerpoint/2010/main" val="4126704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FDA3379-B338-2724-3DB5-865601EDED07}"/>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26C0CAB7-FE38-097B-EDD7-79FE8D9F92B6}"/>
              </a:ext>
            </a:extLst>
          </p:cNvPr>
          <p:cNvSpPr txBox="1"/>
          <p:nvPr/>
        </p:nvSpPr>
        <p:spPr>
          <a:xfrm>
            <a:off x="604126" y="5940791"/>
            <a:ext cx="10983747" cy="646331"/>
          </a:xfrm>
          <a:prstGeom prst="rect">
            <a:avLst/>
          </a:prstGeom>
          <a:noFill/>
        </p:spPr>
        <p:txBody>
          <a:bodyPr wrap="square" rtlCol="0">
            <a:spAutoFit/>
          </a:bodyPr>
          <a:lstStyle/>
          <a:p>
            <a:pPr algn="ctr"/>
            <a:r>
              <a:rPr lang="ja-JP" altLang="en-US" sz="3600">
                <a:solidFill>
                  <a:schemeClr val="bg1"/>
                </a:solidFill>
                <a:latin typeface="HG創英角ﾎﾟｯﾌﾟ体" panose="040B0A09000000000000" pitchFamily="49" charset="-128"/>
                <a:ea typeface="HG創英角ﾎﾟｯﾌﾟ体" panose="040B0A09000000000000" pitchFamily="49" charset="-128"/>
              </a:rPr>
              <a:t>かぶきのまくは、くろ、かき、もえぎ。</a:t>
            </a:r>
            <a:endParaRPr kumimoji="1" lang="ja-JP" altLang="en-US" sz="3600" dirty="0">
              <a:solidFill>
                <a:schemeClr val="bg1"/>
              </a:solidFill>
              <a:latin typeface="HG創英角ﾎﾟｯﾌﾟ体" panose="040B0A09000000000000" pitchFamily="49" charset="-128"/>
              <a:ea typeface="HG創英角ﾎﾟｯﾌﾟ体" panose="040B0A09000000000000" pitchFamily="49" charset="-128"/>
            </a:endParaRPr>
          </a:p>
        </p:txBody>
      </p:sp>
      <p:pic>
        <p:nvPicPr>
          <p:cNvPr id="3" name="図 2">
            <a:extLst>
              <a:ext uri="{FF2B5EF4-FFF2-40B4-BE49-F238E27FC236}">
                <a16:creationId xmlns:a16="http://schemas.microsoft.com/office/drawing/2014/main" id="{97F74891-5F76-B203-7A7D-FE1198121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727" y="591312"/>
            <a:ext cx="10448544" cy="5035296"/>
          </a:xfrm>
          <a:prstGeom prst="rect">
            <a:avLst/>
          </a:prstGeom>
        </p:spPr>
      </p:pic>
    </p:spTree>
    <p:extLst>
      <p:ext uri="{BB962C8B-B14F-4D97-AF65-F5344CB8AC3E}">
        <p14:creationId xmlns:p14="http://schemas.microsoft.com/office/powerpoint/2010/main" val="4006656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39B4755-1B46-458E-66BC-978FAD81149C}"/>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83F72D9-3F83-5065-B937-6F51F91E9D6B}"/>
              </a:ext>
            </a:extLst>
          </p:cNvPr>
          <p:cNvSpPr txBox="1"/>
          <p:nvPr/>
        </p:nvSpPr>
        <p:spPr>
          <a:xfrm>
            <a:off x="604126" y="5940791"/>
            <a:ext cx="10983747" cy="646331"/>
          </a:xfrm>
          <a:prstGeom prst="rect">
            <a:avLst/>
          </a:prstGeom>
          <a:noFill/>
        </p:spPr>
        <p:txBody>
          <a:bodyPr wrap="square" rtlCol="0">
            <a:spAutoFit/>
          </a:bodyPr>
          <a:lstStyle/>
          <a:p>
            <a:pPr algn="ctr"/>
            <a:r>
              <a:rPr kumimoji="1" lang="ja-JP" altLang="en-US" sz="3600" dirty="0">
                <a:solidFill>
                  <a:schemeClr val="bg1"/>
                </a:solidFill>
                <a:latin typeface="HG創英角ﾎﾟｯﾌﾟ体" panose="040B0A09000000000000" pitchFamily="49" charset="-128"/>
                <a:ea typeface="HG創英角ﾎﾟｯﾌﾟ体" panose="040B0A09000000000000" pitchFamily="49" charset="-128"/>
              </a:rPr>
              <a:t>まくのうちでは、おおいそぎでじゅんびだ！</a:t>
            </a:r>
          </a:p>
        </p:txBody>
      </p:sp>
      <p:pic>
        <p:nvPicPr>
          <p:cNvPr id="3" name="図 2" descr="布, 敷物, カーテン が含まれている画像&#10;&#10;AI 生成コンテンツは誤りを含む可能性があります。">
            <a:extLst>
              <a:ext uri="{FF2B5EF4-FFF2-40B4-BE49-F238E27FC236}">
                <a16:creationId xmlns:a16="http://schemas.microsoft.com/office/drawing/2014/main" id="{6E183168-5D4E-B1B0-8335-32D56C0B0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27" y="671322"/>
            <a:ext cx="10448544" cy="5035296"/>
          </a:xfrm>
          <a:prstGeom prst="rect">
            <a:avLst/>
          </a:prstGeom>
        </p:spPr>
      </p:pic>
    </p:spTree>
    <p:extLst>
      <p:ext uri="{BB962C8B-B14F-4D97-AF65-F5344CB8AC3E}">
        <p14:creationId xmlns:p14="http://schemas.microsoft.com/office/powerpoint/2010/main" val="113798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710AF8E-1DC7-FF68-E5C6-04A3A0E76259}"/>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2D5557-3280-7E38-49C5-B52C63B54B40}"/>
              </a:ext>
            </a:extLst>
          </p:cNvPr>
          <p:cNvSpPr txBox="1"/>
          <p:nvPr/>
        </p:nvSpPr>
        <p:spPr>
          <a:xfrm>
            <a:off x="604126" y="5940791"/>
            <a:ext cx="10983747" cy="646331"/>
          </a:xfrm>
          <a:prstGeom prst="rect">
            <a:avLst/>
          </a:prstGeom>
          <a:noFill/>
        </p:spPr>
        <p:txBody>
          <a:bodyPr wrap="square" rtlCol="0">
            <a:spAutoFit/>
          </a:bodyPr>
          <a:lstStyle/>
          <a:p>
            <a:pPr algn="ctr"/>
            <a:r>
              <a:rPr lang="ja-JP" altLang="en-US" sz="3600" dirty="0">
                <a:solidFill>
                  <a:schemeClr val="bg1"/>
                </a:solidFill>
                <a:latin typeface="HG創英角ﾎﾟｯﾌﾟ体" panose="040B0A09000000000000" pitchFamily="49" charset="-128"/>
                <a:ea typeface="HG創英角ﾎﾟｯﾌﾟ体" panose="040B0A09000000000000" pitchFamily="49" charset="-128"/>
              </a:rPr>
              <a:t>かぶきでは、じぶんでけしょうをするよ。</a:t>
            </a:r>
            <a:endParaRPr kumimoji="1" lang="ja-JP" altLang="en-US" sz="3600" dirty="0">
              <a:solidFill>
                <a:schemeClr val="bg1"/>
              </a:solidFill>
              <a:latin typeface="HG創英角ﾎﾟｯﾌﾟ体" panose="040B0A09000000000000" pitchFamily="49" charset="-128"/>
              <a:ea typeface="HG創英角ﾎﾟｯﾌﾟ体" panose="040B0A09000000000000" pitchFamily="49" charset="-128"/>
            </a:endParaRPr>
          </a:p>
        </p:txBody>
      </p:sp>
      <p:pic>
        <p:nvPicPr>
          <p:cNvPr id="3" name="図 2">
            <a:extLst>
              <a:ext uri="{FF2B5EF4-FFF2-40B4-BE49-F238E27FC236}">
                <a16:creationId xmlns:a16="http://schemas.microsoft.com/office/drawing/2014/main" id="{5C6CD776-133B-C5F2-4ABB-7D709EC6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087" y="387335"/>
            <a:ext cx="3925824" cy="5553456"/>
          </a:xfrm>
          <a:prstGeom prst="rect">
            <a:avLst/>
          </a:prstGeom>
        </p:spPr>
      </p:pic>
    </p:spTree>
    <p:extLst>
      <p:ext uri="{BB962C8B-B14F-4D97-AF65-F5344CB8AC3E}">
        <p14:creationId xmlns:p14="http://schemas.microsoft.com/office/powerpoint/2010/main" val="55887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A08C09B-3ECF-8574-2FA3-B82C66D6A252}"/>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0C348C02-6938-02FA-C076-D2E0019405E2}"/>
              </a:ext>
            </a:extLst>
          </p:cNvPr>
          <p:cNvSpPr txBox="1"/>
          <p:nvPr/>
        </p:nvSpPr>
        <p:spPr>
          <a:xfrm>
            <a:off x="604126" y="5940791"/>
            <a:ext cx="10983747" cy="646331"/>
          </a:xfrm>
          <a:prstGeom prst="rect">
            <a:avLst/>
          </a:prstGeom>
          <a:noFill/>
        </p:spPr>
        <p:txBody>
          <a:bodyPr wrap="square" rtlCol="0">
            <a:spAutoFit/>
          </a:bodyPr>
          <a:lstStyle/>
          <a:p>
            <a:pPr algn="ctr"/>
            <a:r>
              <a:rPr kumimoji="1" lang="ja-JP" altLang="en-US" sz="3600" dirty="0">
                <a:solidFill>
                  <a:schemeClr val="bg1"/>
                </a:solidFill>
                <a:latin typeface="HG創英角ﾎﾟｯﾌﾟ体" panose="040B0A09000000000000" pitchFamily="49" charset="-128"/>
                <a:ea typeface="HG創英角ﾎﾟｯﾌﾟ体" panose="040B0A09000000000000" pitchFamily="49" charset="-128"/>
              </a:rPr>
              <a:t>かつらをつけて、じゅんびばんたん。</a:t>
            </a:r>
          </a:p>
        </p:txBody>
      </p:sp>
      <p:pic>
        <p:nvPicPr>
          <p:cNvPr id="3" name="図 2" descr="テキスト が含まれている画像&#10;&#10;AI 生成コンテンツは誤りを含む可能性があります。">
            <a:extLst>
              <a:ext uri="{FF2B5EF4-FFF2-40B4-BE49-F238E27FC236}">
                <a16:creationId xmlns:a16="http://schemas.microsoft.com/office/drawing/2014/main" id="{9C997B6B-D750-654C-56DB-CAB40C29E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087" y="387335"/>
            <a:ext cx="3925824" cy="5553456"/>
          </a:xfrm>
          <a:prstGeom prst="rect">
            <a:avLst/>
          </a:prstGeom>
        </p:spPr>
      </p:pic>
    </p:spTree>
    <p:extLst>
      <p:ext uri="{BB962C8B-B14F-4D97-AF65-F5344CB8AC3E}">
        <p14:creationId xmlns:p14="http://schemas.microsoft.com/office/powerpoint/2010/main" val="11442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4C22E95-6FCD-BA10-0ADD-9AFC8464E6A3}"/>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B990D60D-1CA4-9864-317E-BB683F8AFE03}"/>
              </a:ext>
            </a:extLst>
          </p:cNvPr>
          <p:cNvSpPr txBox="1"/>
          <p:nvPr/>
        </p:nvSpPr>
        <p:spPr>
          <a:xfrm>
            <a:off x="604126" y="5940791"/>
            <a:ext cx="10983747" cy="646331"/>
          </a:xfrm>
          <a:prstGeom prst="rect">
            <a:avLst/>
          </a:prstGeom>
          <a:noFill/>
        </p:spPr>
        <p:txBody>
          <a:bodyPr wrap="square" rtlCol="0">
            <a:spAutoFit/>
          </a:bodyPr>
          <a:lstStyle/>
          <a:p>
            <a:pPr algn="ctr"/>
            <a:r>
              <a:rPr lang="ja-JP" altLang="en-US" sz="3600" dirty="0">
                <a:solidFill>
                  <a:schemeClr val="bg1"/>
                </a:solidFill>
                <a:latin typeface="HG創英角ﾎﾟｯﾌﾟ体" panose="040B0A09000000000000" pitchFamily="49" charset="-128"/>
                <a:ea typeface="HG創英角ﾎﾟｯﾌﾟ体" panose="040B0A09000000000000" pitchFamily="49" charset="-128"/>
              </a:rPr>
              <a:t>さあ、おしばいのはじまり、はじまり！</a:t>
            </a:r>
            <a:endParaRPr kumimoji="1" lang="ja-JP" altLang="en-US" sz="3600" dirty="0">
              <a:solidFill>
                <a:schemeClr val="bg1"/>
              </a:solidFill>
              <a:latin typeface="HG創英角ﾎﾟｯﾌﾟ体" panose="040B0A09000000000000" pitchFamily="49" charset="-128"/>
              <a:ea typeface="HG創英角ﾎﾟｯﾌﾟ体" panose="040B0A09000000000000" pitchFamily="49" charset="-128"/>
            </a:endParaRPr>
          </a:p>
        </p:txBody>
      </p:sp>
      <p:pic>
        <p:nvPicPr>
          <p:cNvPr id="3" name="図 2">
            <a:extLst>
              <a:ext uri="{FF2B5EF4-FFF2-40B4-BE49-F238E27FC236}">
                <a16:creationId xmlns:a16="http://schemas.microsoft.com/office/drawing/2014/main" id="{4AADEEB7-E2C1-1C13-0781-C62A1D3A5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27" y="545592"/>
            <a:ext cx="10448544" cy="5035296"/>
          </a:xfrm>
          <a:prstGeom prst="rect">
            <a:avLst/>
          </a:prstGeom>
        </p:spPr>
      </p:pic>
    </p:spTree>
    <p:extLst>
      <p:ext uri="{BB962C8B-B14F-4D97-AF65-F5344CB8AC3E}">
        <p14:creationId xmlns:p14="http://schemas.microsoft.com/office/powerpoint/2010/main" val="2554333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DD0CA64-9BE8-0555-55C6-A2676A34C743}"/>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185D412-693E-47DD-4F03-A2CBE47A34EF}"/>
              </a:ext>
            </a:extLst>
          </p:cNvPr>
          <p:cNvSpPr txBox="1"/>
          <p:nvPr/>
        </p:nvSpPr>
        <p:spPr>
          <a:xfrm>
            <a:off x="604126" y="5940791"/>
            <a:ext cx="10983747" cy="646331"/>
          </a:xfrm>
          <a:prstGeom prst="rect">
            <a:avLst/>
          </a:prstGeom>
          <a:noFill/>
        </p:spPr>
        <p:txBody>
          <a:bodyPr wrap="square" rtlCol="0">
            <a:spAutoFit/>
          </a:bodyPr>
          <a:lstStyle/>
          <a:p>
            <a:pPr algn="ctr"/>
            <a:r>
              <a:rPr lang="ja-JP" altLang="en-US" sz="3600" dirty="0">
                <a:solidFill>
                  <a:schemeClr val="bg1"/>
                </a:solidFill>
                <a:latin typeface="HG創英角ﾎﾟｯﾌﾟ体" panose="040B0A09000000000000" pitchFamily="49" charset="-128"/>
                <a:ea typeface="HG創英角ﾎﾟｯﾌﾟ体" panose="040B0A09000000000000" pitchFamily="49" charset="-128"/>
              </a:rPr>
              <a:t>ぶたいでは、みんなおおいそがし。</a:t>
            </a:r>
            <a:endParaRPr kumimoji="1" lang="ja-JP" altLang="en-US" sz="3600" dirty="0">
              <a:solidFill>
                <a:schemeClr val="bg1"/>
              </a:solidFill>
              <a:latin typeface="HG創英角ﾎﾟｯﾌﾟ体" panose="040B0A09000000000000" pitchFamily="49" charset="-128"/>
              <a:ea typeface="HG創英角ﾎﾟｯﾌﾟ体" panose="040B0A09000000000000" pitchFamily="49" charset="-128"/>
            </a:endParaRPr>
          </a:p>
        </p:txBody>
      </p:sp>
      <p:pic>
        <p:nvPicPr>
          <p:cNvPr id="3" name="図 2" descr="ダイアグラム, 設計図&#10;&#10;AI 生成コンテンツは誤りを含む可能性があります。">
            <a:extLst>
              <a:ext uri="{FF2B5EF4-FFF2-40B4-BE49-F238E27FC236}">
                <a16:creationId xmlns:a16="http://schemas.microsoft.com/office/drawing/2014/main" id="{3E879FBF-FB33-768B-EA14-32F07AE80051}"/>
              </a:ext>
            </a:extLst>
          </p:cNvPr>
          <p:cNvPicPr>
            <a:picLocks noChangeAspect="1"/>
          </p:cNvPicPr>
          <p:nvPr/>
        </p:nvPicPr>
        <p:blipFill>
          <a:blip r:embed="rId3">
            <a:extLst>
              <a:ext uri="{28A0092B-C50C-407E-A947-70E740481C1C}">
                <a14:useLocalDpi xmlns:a14="http://schemas.microsoft.com/office/drawing/2010/main" val="0"/>
              </a:ext>
            </a:extLst>
          </a:blip>
          <a:srcRect t="847" b="1814"/>
          <a:stretch>
            <a:fillRect/>
          </a:stretch>
        </p:blipFill>
        <p:spPr>
          <a:xfrm>
            <a:off x="4133087" y="320040"/>
            <a:ext cx="3925824" cy="5648960"/>
          </a:xfrm>
          <a:prstGeom prst="rect">
            <a:avLst/>
          </a:prstGeom>
        </p:spPr>
      </p:pic>
    </p:spTree>
    <p:extLst>
      <p:ext uri="{BB962C8B-B14F-4D97-AF65-F5344CB8AC3E}">
        <p14:creationId xmlns:p14="http://schemas.microsoft.com/office/powerpoint/2010/main" val="3809353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8546E53-118A-BBD8-9585-188C113F18E0}"/>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602EEEC-7F8B-21CF-4C50-358EA40AA92D}"/>
              </a:ext>
            </a:extLst>
          </p:cNvPr>
          <p:cNvSpPr txBox="1"/>
          <p:nvPr/>
        </p:nvSpPr>
        <p:spPr>
          <a:xfrm>
            <a:off x="604126" y="5940791"/>
            <a:ext cx="10983747" cy="646331"/>
          </a:xfrm>
          <a:prstGeom prst="rect">
            <a:avLst/>
          </a:prstGeom>
          <a:noFill/>
        </p:spPr>
        <p:txBody>
          <a:bodyPr wrap="square" rtlCol="0">
            <a:spAutoFit/>
          </a:bodyPr>
          <a:lstStyle/>
          <a:p>
            <a:pPr algn="ctr"/>
            <a:r>
              <a:rPr kumimoji="1" lang="ja-JP" altLang="en-US" sz="3600" dirty="0">
                <a:solidFill>
                  <a:schemeClr val="bg1"/>
                </a:solidFill>
                <a:latin typeface="HG創英角ﾎﾟｯﾌﾟ体" panose="040B0A09000000000000" pitchFamily="49" charset="-128"/>
                <a:ea typeface="HG創英角ﾎﾟｯﾌﾟ体" panose="040B0A09000000000000" pitchFamily="49" charset="-128"/>
              </a:rPr>
              <a:t>みえないところで、ひとやすみ。</a:t>
            </a:r>
          </a:p>
        </p:txBody>
      </p:sp>
      <p:pic>
        <p:nvPicPr>
          <p:cNvPr id="3" name="図 2">
            <a:extLst>
              <a:ext uri="{FF2B5EF4-FFF2-40B4-BE49-F238E27FC236}">
                <a16:creationId xmlns:a16="http://schemas.microsoft.com/office/drawing/2014/main" id="{5EA684DA-061B-64E3-39F4-E8DE3270DBC5}"/>
              </a:ext>
            </a:extLst>
          </p:cNvPr>
          <p:cNvPicPr>
            <a:picLocks noChangeAspect="1"/>
          </p:cNvPicPr>
          <p:nvPr/>
        </p:nvPicPr>
        <p:blipFill>
          <a:blip r:embed="rId3">
            <a:extLst>
              <a:ext uri="{28A0092B-C50C-407E-A947-70E740481C1C}">
                <a14:useLocalDpi xmlns:a14="http://schemas.microsoft.com/office/drawing/2010/main" val="0"/>
              </a:ext>
            </a:extLst>
          </a:blip>
          <a:srcRect l="1123" t="323" r="565"/>
          <a:stretch>
            <a:fillRect/>
          </a:stretch>
        </p:blipFill>
        <p:spPr>
          <a:xfrm>
            <a:off x="4052358" y="270878"/>
            <a:ext cx="4087283" cy="5784596"/>
          </a:xfrm>
          <a:prstGeom prst="rect">
            <a:avLst/>
          </a:prstGeom>
        </p:spPr>
      </p:pic>
    </p:spTree>
    <p:extLst>
      <p:ext uri="{BB962C8B-B14F-4D97-AF65-F5344CB8AC3E}">
        <p14:creationId xmlns:p14="http://schemas.microsoft.com/office/powerpoint/2010/main" val="16342523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755</TotalTime>
  <Words>580</Words>
  <Application>Microsoft Office PowerPoint</Application>
  <PresentationFormat>ワイド画面</PresentationFormat>
  <Paragraphs>64</Paragraphs>
  <Slides>15</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HGP創英角ﾎﾟｯﾌﾟ体</vt:lpstr>
      <vt:lpstr>HG創英角ﾎﾟｯﾌﾟ体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Japan Arts Council</dc:creator>
  <cp:lastModifiedBy>tsunoda haruka</cp:lastModifiedBy>
  <cp:revision>31</cp:revision>
  <cp:lastPrinted>2026-02-09T08:30:05Z</cp:lastPrinted>
  <dcterms:created xsi:type="dcterms:W3CDTF">2025-10-06T10:03:10Z</dcterms:created>
  <dcterms:modified xsi:type="dcterms:W3CDTF">2026-03-26T02:19:53Z</dcterms:modified>
</cp:coreProperties>
</file>