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9" r:id="rId2"/>
    <p:sldId id="256" r:id="rId3"/>
    <p:sldId id="307" r:id="rId4"/>
    <p:sldId id="289" r:id="rId5"/>
    <p:sldId id="288" r:id="rId6"/>
    <p:sldId id="304" r:id="rId7"/>
    <p:sldId id="308" r:id="rId8"/>
    <p:sldId id="297" r:id="rId9"/>
    <p:sldId id="273" r:id="rId10"/>
    <p:sldId id="309" r:id="rId11"/>
    <p:sldId id="305" r:id="rId12"/>
    <p:sldId id="298" r:id="rId13"/>
    <p:sldId id="274" r:id="rId14"/>
    <p:sldId id="312" r:id="rId15"/>
    <p:sldId id="313" r:id="rId16"/>
    <p:sldId id="306" r:id="rId17"/>
    <p:sldId id="283" r:id="rId18"/>
    <p:sldId id="275" r:id="rId19"/>
    <p:sldId id="292" r:id="rId20"/>
    <p:sldId id="300" r:id="rId21"/>
    <p:sldId id="278" r:id="rId22"/>
    <p:sldId id="302" r:id="rId23"/>
    <p:sldId id="301" r:id="rId24"/>
    <p:sldId id="279" r:id="rId25"/>
    <p:sldId id="295" r:id="rId26"/>
    <p:sldId id="280" r:id="rId27"/>
    <p:sldId id="296" r:id="rId28"/>
    <p:sldId id="303" r:id="rId29"/>
    <p:sldId id="281" r:id="rId30"/>
    <p:sldId id="299" r:id="rId31"/>
    <p:sldId id="290" r:id="rId32"/>
    <p:sldId id="284" r:id="rId33"/>
    <p:sldId id="310" r:id="rId34"/>
    <p:sldId id="311" r:id="rId35"/>
    <p:sldId id="315" r:id="rId3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kDoNk7+Dg/729nBUqxxXQ==" hashData="cQKmchj+nxYSjA/vOlXWRHVES3ja8GGHB+aMIcqmpQEppmvgmg8qUxzesQjmea3ndXC5Md87ZAq01YwHzT6VR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E03"/>
    <a:srgbClr val="0909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701" autoAdjust="0"/>
    <p:restoredTop sz="93557" autoAdjust="0"/>
  </p:normalViewPr>
  <p:slideViewPr>
    <p:cSldViewPr snapToGrid="0">
      <p:cViewPr varScale="1">
        <p:scale>
          <a:sx n="49" d="100"/>
          <a:sy n="49" d="100"/>
        </p:scale>
        <p:origin x="5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3D929-0E98-45AA-B07F-F84C499D219A}" type="datetimeFigureOut">
              <a:rPr kumimoji="1" lang="ja-JP" altLang="en-US" smtClean="0"/>
              <a:t>2026/3/26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A55B0-1B2F-4A75-A559-63AF52548696}" type="slidenum">
              <a:rPr kumimoji="1" lang="ja-JP" altLang="en-US" smtClean="0"/>
              <a:t>‹#›</a:t>
            </a:fld>
            <a:endParaRPr kumimoji="1" lang="ja-JP" altLang="en-US"/>
          </a:p>
        </p:txBody>
      </p:sp>
    </p:spTree>
    <p:extLst>
      <p:ext uri="{BB962C8B-B14F-4D97-AF65-F5344CB8AC3E}">
        <p14:creationId xmlns:p14="http://schemas.microsoft.com/office/powerpoint/2010/main" val="29251988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322F6-9231-EDAB-7B4B-1805C77D67D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30A19DF-0070-E1B1-F3BE-A317ABE4BE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7EB833D-A727-22B0-6A0A-C8D111A4C1DC}"/>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6D0F17C9-729D-BD0C-A095-CA066F8512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DC3DA2-0554-6A8C-0D4E-A3612F0A6127}"/>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499286817"/>
      </p:ext>
    </p:extLst>
  </p:cSld>
  <p:clrMapOvr>
    <a:masterClrMapping/>
  </p:clrMapOvr>
  <p:transition spd="slow" advClick="0" advTm="600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6170EA-5876-51C3-04A9-BE2045E4637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65938B-A541-7CF8-CFD3-E5934DB2C2F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A87404-28F4-B36B-E3B3-271DED2B562A}"/>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728E336D-5ABC-514C-0B70-CE9E077A2F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633806-183E-CB7F-4037-D6EF81E5E8A9}"/>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3401054359"/>
      </p:ext>
    </p:extLst>
  </p:cSld>
  <p:clrMapOvr>
    <a:masterClrMapping/>
  </p:clrMapOvr>
  <p:transition spd="slow" advClick="0" advTm="600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221FE58-520A-185E-5B4C-3792A37F99A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F29BBB-7C8D-DD78-53C2-02CB9C686A3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9D2BD0-24C5-4935-1A05-5000633AEA14}"/>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97B89B5E-C46B-3EAF-3611-04FAD1D39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AC5745-A923-3CB6-D4FC-AB0217B874E7}"/>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803893416"/>
      </p:ext>
    </p:extLst>
  </p:cSld>
  <p:clrMapOvr>
    <a:masterClrMapping/>
  </p:clrMapOvr>
  <p:transition spd="slow" advClick="0" advTm="6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09C217-99FD-0938-D68C-B0EFBE4DA75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B6E7C4F-EFEE-2FF9-9CC0-CBB5D76220F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31CAF2-A10E-9596-B269-14D01BA34096}"/>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80BF5480-6D16-6B78-E0A1-C8E8D42DE2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5F4F82-2782-D39B-796C-B51E0BA457E7}"/>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2102220293"/>
      </p:ext>
    </p:extLst>
  </p:cSld>
  <p:clrMapOvr>
    <a:masterClrMapping/>
  </p:clrMapOvr>
  <p:transition spd="slow" advClick="0" advTm="600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AC4523-4A79-6562-B17E-02960494C36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F4C5D5-7EFF-1322-31A9-09F6EDC293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1DAC095-6A3E-BDC4-430E-B611F5A8EDA5}"/>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BB07B0E4-0A94-CEF9-68E0-B72E22DF96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70A17F-66AD-4BFC-F406-69EFAF2AAB7A}"/>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1516157367"/>
      </p:ext>
    </p:extLst>
  </p:cSld>
  <p:clrMapOvr>
    <a:masterClrMapping/>
  </p:clrMapOvr>
  <p:transition spd="slow" advClick="0" advTm="6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4F66-DAAA-1C30-CC83-97F06931C3E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300F4A-3C75-A08F-E9F7-C6505809AF2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F219846-A54E-AD7D-2AD1-094369D7516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0D11C38-6F62-48AF-56D9-7C23E9B80ADF}"/>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7F7ACA91-1FE6-96F8-BA87-F07C9C137AE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AD4262-441B-942D-62A3-DEBEF7DB8239}"/>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284143774"/>
      </p:ext>
    </p:extLst>
  </p:cSld>
  <p:clrMapOvr>
    <a:masterClrMapping/>
  </p:clrMapOvr>
  <p:transition spd="slow" advClick="0" advTm="6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AAA9CB-4DC1-D203-8726-9DA720B637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92257C-1574-1C28-5AAB-031FC6602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3FC680-C75F-33F1-641A-186F9D1157E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8F8BE7-5838-0375-F1A8-4125649AAE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C05D59E-2058-9E50-F0A2-273730CE11B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8DFAC56-7570-C394-D707-3DCAFF0DE753}"/>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8" name="フッター プレースホルダー 7">
            <a:extLst>
              <a:ext uri="{FF2B5EF4-FFF2-40B4-BE49-F238E27FC236}">
                <a16:creationId xmlns:a16="http://schemas.microsoft.com/office/drawing/2014/main" id="{B799B920-DBE3-C69B-23DC-BCAF626A3F2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5FA123A-C0B8-705F-DF1E-835B0F6F3818}"/>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1968817498"/>
      </p:ext>
    </p:extLst>
  </p:cSld>
  <p:clrMapOvr>
    <a:masterClrMapping/>
  </p:clrMapOvr>
  <p:transition spd="slow" advClick="0" advTm="6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93B652-43AA-EAF6-1C54-44EC26BF26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5501D80-C8B3-3214-4259-916359DFE357}"/>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4" name="フッター プレースホルダー 3">
            <a:extLst>
              <a:ext uri="{FF2B5EF4-FFF2-40B4-BE49-F238E27FC236}">
                <a16:creationId xmlns:a16="http://schemas.microsoft.com/office/drawing/2014/main" id="{1DA85D08-B880-CBD1-F4F6-7BC896BCF2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1805AF6-2DC4-CC43-11FE-E902B46608A1}"/>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426258532"/>
      </p:ext>
    </p:extLst>
  </p:cSld>
  <p:clrMapOvr>
    <a:masterClrMapping/>
  </p:clrMapOvr>
  <p:transition spd="slow" advClick="0" advTm="6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43370B-D6DF-5327-0A99-2C4D640FC269}"/>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3" name="フッター プレースホルダー 2">
            <a:extLst>
              <a:ext uri="{FF2B5EF4-FFF2-40B4-BE49-F238E27FC236}">
                <a16:creationId xmlns:a16="http://schemas.microsoft.com/office/drawing/2014/main" id="{84ADD7E7-7F67-B1A7-9D38-9E00D91FA2D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DD6B8C9-449B-466C-EB56-0D2893A773E7}"/>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941668695"/>
      </p:ext>
    </p:extLst>
  </p:cSld>
  <p:clrMapOvr>
    <a:masterClrMapping/>
  </p:clrMapOvr>
  <p:transition spd="slow" advClick="0" advTm="600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60A112-181C-6731-8BDF-735DBA58A4B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4AD8B7-DC36-F3F7-1560-E3FF815C4A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48A853A-6077-9B2B-B636-0086F97BC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60ED6B-BCBF-1BBE-0E61-4A6C459C650D}"/>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03F47BAD-F412-3985-CEB3-2480D6FD5C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CBDDC7-A7CC-CB9F-D088-A9292E088027}"/>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2040010364"/>
      </p:ext>
    </p:extLst>
  </p:cSld>
  <p:clrMapOvr>
    <a:masterClrMapping/>
  </p:clrMapOvr>
  <p:transition spd="slow" advClick="0" advTm="600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5CDC02-01FB-DDAA-892F-14A0F59CD0B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4FB0F6E-9B2C-4008-35D1-691A75DD1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542208B-3BE5-75B7-8426-68E8D37F6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36EC497-8D05-CBEC-2E4F-13A491EBB28F}"/>
              </a:ext>
            </a:extLst>
          </p:cNvPr>
          <p:cNvSpPr>
            <a:spLocks noGrp="1"/>
          </p:cNvSpPr>
          <p:nvPr>
            <p:ph type="dt" sz="half" idx="10"/>
          </p:nvPr>
        </p:nvSpPr>
        <p:spPr/>
        <p:txBody>
          <a:bodyPr/>
          <a:lstStyle/>
          <a:p>
            <a:fld id="{33C21425-7E97-46CF-AE61-BA8889349CCA}" type="datetimeFigureOut">
              <a:rPr kumimoji="1" lang="ja-JP" altLang="en-US" smtClean="0"/>
              <a:t>2026/3/26</a:t>
            </a:fld>
            <a:endParaRPr kumimoji="1" lang="ja-JP" altLang="en-US"/>
          </a:p>
        </p:txBody>
      </p:sp>
      <p:sp>
        <p:nvSpPr>
          <p:cNvPr id="6" name="フッター プレースホルダー 5">
            <a:extLst>
              <a:ext uri="{FF2B5EF4-FFF2-40B4-BE49-F238E27FC236}">
                <a16:creationId xmlns:a16="http://schemas.microsoft.com/office/drawing/2014/main" id="{8293B648-A783-53C4-8136-25D7E30B30F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FE95267-6C9D-41FF-F5E4-39C7787AA507}"/>
              </a:ext>
            </a:extLst>
          </p:cNvPr>
          <p:cNvSpPr>
            <a:spLocks noGrp="1"/>
          </p:cNvSpPr>
          <p:nvPr>
            <p:ph type="sldNum" sz="quarter" idx="12"/>
          </p:nvPr>
        </p:nvSpPr>
        <p:spPr/>
        <p:txBody>
          <a:body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3680686332"/>
      </p:ext>
    </p:extLst>
  </p:cSld>
  <p:clrMapOvr>
    <a:masterClrMapping/>
  </p:clrMapOvr>
  <p:transition spd="slow" advClick="0" advTm="6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F43E496-7A47-E376-2CA4-0824ACBC9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C7DF554-5EFE-5153-FAD8-4399E9136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68E4AB-0498-F4B6-A5AA-C1748B74C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C21425-7E97-46CF-AE61-BA8889349CCA}" type="datetimeFigureOut">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238EB5BE-523A-953B-EC0F-438E20DED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34058CF-7D1A-DD40-C075-D976E3A309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AFF42A-C2AF-4130-9E3D-8DB174E24A4A}" type="slidenum">
              <a:rPr kumimoji="1" lang="ja-JP" altLang="en-US" smtClean="0"/>
              <a:t>‹#›</a:t>
            </a:fld>
            <a:endParaRPr kumimoji="1" lang="ja-JP" altLang="en-US"/>
          </a:p>
        </p:txBody>
      </p:sp>
    </p:spTree>
    <p:extLst>
      <p:ext uri="{BB962C8B-B14F-4D97-AF65-F5344CB8AC3E}">
        <p14:creationId xmlns:p14="http://schemas.microsoft.com/office/powerpoint/2010/main" val="1390060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6000">
    <p:wipe dir="r"/>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ntj.jac.go.jp/kids/article/makuaki-from-auditorium/" TargetMode="Externa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ntj.jac.go.jp/kids/article/makuaki-from-stage/" TargetMode="Externa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2.ntj.jac.go.jp/dglib/plays/view_detail?class=kabuki&amp;did=1000853&amp;division=search&amp;kw=%E4%B8%AD%E6%9D%91%E9%AD%81%E6%98%A5"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2.ntj.jac.go.jp/dglib/plays/view_detail?class=kabuki&amp;did=33322685&amp;division=search&amp;kw=%E5%9D%82%E6%9D%B1%E7%A7%80%E8%AA%BF" TargetMode="External"/><Relationship Id="rId5" Type="http://schemas.openxmlformats.org/officeDocument/2006/relationships/image" Target="../media/image18.png"/><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www2.ntj.jac.go.jp/dglib/plays/view_detail?class=kabuki&amp;did=33319005&amp;division=search&amp;kw=%E4%B8%AD%E6%9D%91%E6%9D%BE%E6%B1%9F" TargetMode="External"/><Relationship Id="rId7" Type="http://schemas.openxmlformats.org/officeDocument/2006/relationships/image" Target="../media/image11.jpg"/><Relationship Id="rId2" Type="http://schemas.openxmlformats.org/officeDocument/2006/relationships/hyperlink" Target="https://www2.ntj.jac.go.jp/dglib/plays/view_detail?class=kabuki&amp;did=33315767&amp;division=search&amp;kw=%E4%B8%AD%E6%9D%91%E6%9D%BE%E6%B1%9F" TargetMode="External"/><Relationship Id="rId1" Type="http://schemas.openxmlformats.org/officeDocument/2006/relationships/slideLayout" Target="../slideLayouts/slideLayout2.xml"/><Relationship Id="rId6" Type="http://schemas.openxmlformats.org/officeDocument/2006/relationships/hyperlink" Target="https://www2.ntj.jac.go.jp/dglib/plays/view_detail?class=kabuki&amp;did=1000853&amp;division=search&amp;kw=%E4%B8%AD%E6%9D%91%E9%AD%81%E6%98%A5" TargetMode="External"/><Relationship Id="rId11" Type="http://schemas.openxmlformats.org/officeDocument/2006/relationships/image" Target="../media/image16.jpg"/><Relationship Id="rId5" Type="http://schemas.openxmlformats.org/officeDocument/2006/relationships/hyperlink" Target="https://www2.ntj.jac.go.jp/dglib/plays/view_detail?division=plays&amp;class=kabuki&amp;type=prog&amp;ikana=%E3%81%9E%E3%81%86%E3%81%BB%E3%81%B5%E3%81%9F%E3%81%A4%E3%81%A9%E3%82%82%E3%81%88&amp;ititle=%E5%A2%97%E8%A3%9C%E5%8F%8C%E7%B4%9A%E5%B7%B4&amp;istart=0&amp;iselect=%E3%81%9D&amp;mid=358&amp;seq=0&amp;skey=00-01-00-00-00-00&amp;trace=result&amp;trace=detail&amp;did=33316261" TargetMode="External"/><Relationship Id="rId10" Type="http://schemas.openxmlformats.org/officeDocument/2006/relationships/image" Target="../media/image15.jpg"/><Relationship Id="rId4" Type="http://schemas.openxmlformats.org/officeDocument/2006/relationships/hyperlink" Target="https://www2.ntj.jac.go.jp/dglib/plays/view_detail?division=plays&amp;class=kabuki&amp;type=series&amp;lstart=30&amp;sid=3&amp;did=2000472&amp;trace=detail" TargetMode="External"/><Relationship Id="rId9"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626C5C2-1A89-5E29-D5F4-FC2A566EAEFB}"/>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1CA92663-F0D3-81AB-4A2D-6A5A4DF55783}"/>
              </a:ext>
            </a:extLst>
          </p:cNvPr>
          <p:cNvSpPr>
            <a:spLocks noGrp="1"/>
          </p:cNvSpPr>
          <p:nvPr>
            <p:ph type="subTitle" idx="1"/>
          </p:nvPr>
        </p:nvSpPr>
        <p:spPr>
          <a:xfrm>
            <a:off x="307459" y="2009005"/>
            <a:ext cx="11577083" cy="1655762"/>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kumimoji="1" lang="ja-JP" altLang="en-US" sz="8000" dirty="0">
                <a:solidFill>
                  <a:schemeClr val="bg1"/>
                </a:solidFill>
                <a:latin typeface="HG創英角ﾎﾟｯﾌﾟ体" panose="040B0A09000000000000" pitchFamily="49" charset="-128"/>
                <a:ea typeface="HG創英角ﾎﾟｯﾌﾟ体" panose="040B0A09000000000000" pitchFamily="49" charset="-128"/>
              </a:rPr>
              <a:t>かぶきのいろいろなまく</a:t>
            </a:r>
            <a:endParaRPr kumimoji="1" lang="en-US" altLang="ja-JP" sz="8000" dirty="0">
              <a:solidFill>
                <a:schemeClr val="bg1"/>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35350505"/>
      </p:ext>
    </p:extLst>
  </p:cSld>
  <p:clrMapOvr>
    <a:masterClrMapping/>
  </p:clrMapOvr>
  <p:transition spd="slow" advClick="0" advTm="6000">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49752E-1625-65D8-DCD8-0D9524D44557}"/>
            </a:ext>
          </a:extLst>
        </p:cNvPr>
        <p:cNvGrpSpPr/>
        <p:nvPr/>
      </p:nvGrpSpPr>
      <p:grpSpPr>
        <a:xfrm>
          <a:off x="0" y="0"/>
          <a:ext cx="0" cy="0"/>
          <a:chOff x="0" y="0"/>
          <a:chExt cx="0" cy="0"/>
        </a:xfrm>
      </p:grpSpPr>
      <p:pic>
        <p:nvPicPr>
          <p:cNvPr id="6" name="図 5" descr="屋内, コンピュータ, 座る, テーブル が含まれている画像&#10;&#10;AI 生成コンテンツは誤りを含む可能性があります。">
            <a:extLst>
              <a:ext uri="{FF2B5EF4-FFF2-40B4-BE49-F238E27FC236}">
                <a16:creationId xmlns:a16="http://schemas.microsoft.com/office/drawing/2014/main" id="{3F33C541-CAD1-66A2-C957-4A03C7056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EFA7D48-C1D5-FD46-3842-E63357F17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図 3">
            <a:extLst>
              <a:ext uri="{FF2B5EF4-FFF2-40B4-BE49-F238E27FC236}">
                <a16:creationId xmlns:a16="http://schemas.microsoft.com/office/drawing/2014/main" id="{7708F824-FEA3-F707-246A-F4D8BC257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5" name="吹き出し: 角を丸めた四角形 4">
            <a:extLst>
              <a:ext uri="{FF2B5EF4-FFF2-40B4-BE49-F238E27FC236}">
                <a16:creationId xmlns:a16="http://schemas.microsoft.com/office/drawing/2014/main" id="{2D1BF448-6315-1A02-435E-FB04CA11D85E}"/>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まくには、ぶたいときゃくせきを</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分けるやくめがあるんだね。</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36674245"/>
      </p:ext>
    </p:extLst>
  </p:cSld>
  <p:clrMapOvr>
    <a:masterClrMapping/>
  </p:clrMapOvr>
  <p:transition spd="slow" advClick="0" advTm="6000">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4F8B90-BD6F-5989-4D7A-2F1FB7C1807E}"/>
            </a:ext>
          </a:extLst>
        </p:cNvPr>
        <p:cNvGrpSpPr/>
        <p:nvPr/>
      </p:nvGrpSpPr>
      <p:grpSpPr>
        <a:xfrm>
          <a:off x="0" y="0"/>
          <a:ext cx="0" cy="0"/>
          <a:chOff x="0" y="0"/>
          <a:chExt cx="0" cy="0"/>
        </a:xfrm>
      </p:grpSpPr>
      <p:pic>
        <p:nvPicPr>
          <p:cNvPr id="3" name="図 2" descr="屋内, コンピュータ, 座る, テーブル が含まれている画像&#10;&#10;AI 生成コンテンツは誤りを含む可能性があります。">
            <a:extLst>
              <a:ext uri="{FF2B5EF4-FFF2-40B4-BE49-F238E27FC236}">
                <a16:creationId xmlns:a16="http://schemas.microsoft.com/office/drawing/2014/main" id="{F49C12CB-8197-7EAB-4AA8-61428685A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6942DD3-EAB2-1308-6A0C-AAFB21364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図 3">
            <a:extLst>
              <a:ext uri="{FF2B5EF4-FFF2-40B4-BE49-F238E27FC236}">
                <a16:creationId xmlns:a16="http://schemas.microsoft.com/office/drawing/2014/main" id="{14D0A7E2-D6C0-6DF3-49B1-FDECA78306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5" name="吹き出し: 角を丸めた四角形 4">
            <a:extLst>
              <a:ext uri="{FF2B5EF4-FFF2-40B4-BE49-F238E27FC236}">
                <a16:creationId xmlns:a16="http://schemas.microsoft.com/office/drawing/2014/main" id="{6076107D-61E6-EAA6-B106-43252B349CE8}"/>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かぶきでは、はじまりとおわりにこのまくをつかうんだ。</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144865915"/>
      </p:ext>
    </p:extLst>
  </p:cSld>
  <p:clrMapOvr>
    <a:masterClrMapping/>
  </p:clrMapOvr>
  <p:transition spd="slow" advClick="0" advTm="6000">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7236AC-0824-83E3-E9B5-073ED788A9EA}"/>
            </a:ext>
          </a:extLst>
        </p:cNvPr>
        <p:cNvGrpSpPr/>
        <p:nvPr/>
      </p:nvGrpSpPr>
      <p:grpSpPr>
        <a:xfrm>
          <a:off x="0" y="0"/>
          <a:ext cx="0" cy="0"/>
          <a:chOff x="0" y="0"/>
          <a:chExt cx="0" cy="0"/>
        </a:xfrm>
      </p:grpSpPr>
      <p:pic>
        <p:nvPicPr>
          <p:cNvPr id="3" name="図 2" descr="屋内, コンピュータ, 座る, テーブル が含まれている画像&#10;&#10;AI 生成コンテンツは誤りを含む可能性があります。">
            <a:extLst>
              <a:ext uri="{FF2B5EF4-FFF2-40B4-BE49-F238E27FC236}">
                <a16:creationId xmlns:a16="http://schemas.microsoft.com/office/drawing/2014/main" id="{93C1D3D9-8D2C-CE4F-B81C-CB0240F2C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E25E31D-07C3-DE26-E781-A31EFAA26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図 3">
            <a:extLst>
              <a:ext uri="{FF2B5EF4-FFF2-40B4-BE49-F238E27FC236}">
                <a16:creationId xmlns:a16="http://schemas.microsoft.com/office/drawing/2014/main" id="{DAEE6134-9DA7-BD3B-E6CF-222D98CEC2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5" name="吹き出し: 角を丸めた四角形 4">
            <a:extLst>
              <a:ext uri="{FF2B5EF4-FFF2-40B4-BE49-F238E27FC236}">
                <a16:creationId xmlns:a16="http://schemas.microsoft.com/office/drawing/2014/main" id="{432E6BEE-41FD-40DF-3E1C-A59EF7318C90}"/>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まくがあくところを見てみよう！</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33605580"/>
      </p:ext>
    </p:extLst>
  </p:cSld>
  <p:clrMapOvr>
    <a:masterClrMapping/>
  </p:clrMapOvr>
  <p:transition spd="slow" advClick="0" advTm="6000">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B08540-0700-DFE3-1940-0D2ADE20E812}"/>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921277E-5FBA-1F82-929B-A9360AC8C81C}"/>
              </a:ext>
            </a:extLst>
          </p:cNvPr>
          <p:cNvSpPr txBox="1"/>
          <p:nvPr/>
        </p:nvSpPr>
        <p:spPr>
          <a:xfrm>
            <a:off x="1754030" y="2890391"/>
            <a:ext cx="8683940" cy="1077218"/>
          </a:xfrm>
          <a:prstGeom prst="rect">
            <a:avLst/>
          </a:prstGeom>
          <a:noFill/>
        </p:spPr>
        <p:txBody>
          <a:bodyPr wrap="square" rtlCol="0">
            <a:spAutoFit/>
          </a:bodyPr>
          <a:lstStyle/>
          <a:p>
            <a:r>
              <a:rPr lang="ja-JP" altLang="en-US" sz="3200" dirty="0">
                <a:solidFill>
                  <a:srgbClr val="FFC000"/>
                </a:solidFill>
                <a:latin typeface="HGP創英角ｺﾞｼｯｸUB" panose="020B0900000000000000" pitchFamily="50" charset="-128"/>
                <a:ea typeface="HGP創英角ｺﾞｼｯｸUB" panose="020B0900000000000000" pitchFamily="50" charset="-128"/>
                <a:hlinkClick r:id="rId3">
                  <a:extLst>
                    <a:ext uri="{A12FA001-AC4F-418D-AE19-62706E023703}">
                      <ahyp:hlinkClr xmlns:ahyp="http://schemas.microsoft.com/office/drawing/2018/hyperlinkcolor" val="tx"/>
                    </a:ext>
                  </a:extLst>
                </a:hlinkClick>
              </a:rPr>
              <a:t>まくがあくところを</a:t>
            </a:r>
            <a:r>
              <a:rPr kumimoji="1" lang="ja-JP" altLang="en-US" sz="3200" dirty="0">
                <a:solidFill>
                  <a:srgbClr val="FFC000"/>
                </a:solidFill>
                <a:latin typeface="HGP創英角ｺﾞｼｯｸUB" panose="020B0900000000000000" pitchFamily="50" charset="-128"/>
                <a:ea typeface="HGP創英角ｺﾞｼｯｸUB" panose="020B0900000000000000" pitchFamily="50" charset="-128"/>
                <a:hlinkClick r:id="rId3">
                  <a:extLst>
                    <a:ext uri="{A12FA001-AC4F-418D-AE19-62706E023703}">
                      <ahyp:hlinkClr xmlns:ahyp="http://schemas.microsoft.com/office/drawing/2018/hyperlinkcolor" val="tx"/>
                    </a:ext>
                  </a:extLst>
                </a:hlinkClick>
              </a:rPr>
              <a:t>見るにはこちらをクリックしてね。</a:t>
            </a:r>
            <a:endParaRPr kumimoji="1" lang="en-US" altLang="ja-JP" sz="3200" dirty="0">
              <a:solidFill>
                <a:srgbClr val="FFC000"/>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国立劇場こどもサイトに移動します。</a:t>
            </a:r>
          </a:p>
        </p:txBody>
      </p:sp>
    </p:spTree>
    <p:custDataLst>
      <p:tags r:id="rId1"/>
    </p:custDataLst>
    <p:extLst>
      <p:ext uri="{BB962C8B-B14F-4D97-AF65-F5344CB8AC3E}">
        <p14:creationId xmlns:p14="http://schemas.microsoft.com/office/powerpoint/2010/main" val="3438083076"/>
      </p:ext>
    </p:extLst>
  </p:cSld>
  <p:clrMapOvr>
    <a:masterClrMapping/>
  </p:clrMapOvr>
  <p:transition spd="slow" advClick="0" advTm="6000">
    <p:wipe dir="r"/>
  </p:transition>
  <p:extLst>
    <p:ext uri="{E180D4A7-C9FB-4DFB-919C-405C955672EB}">
      <p14:showEvtLst xmlns:p14="http://schemas.microsoft.com/office/powerpoint/2010/main">
        <p14:playEvt time="7543" objId="2"/>
        <p14:stopEvt time="21784" objId="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9BA5EBD-3156-7970-13B0-2E4B601E1BF7}"/>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97300145-5FE2-2C3A-CD42-C25C795FF4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2" name="吹き出し: 角を丸めた四角形 1">
            <a:extLst>
              <a:ext uri="{FF2B5EF4-FFF2-40B4-BE49-F238E27FC236}">
                <a16:creationId xmlns:a16="http://schemas.microsoft.com/office/drawing/2014/main" id="{96FB1D45-AD34-A102-AAAB-2CE70154EB5D}"/>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うらから見ると</a:t>
            </a:r>
            <a:r>
              <a:rPr lang="en-US" altLang="ja-JP" sz="2400" dirty="0">
                <a:latin typeface="HGP創英角ｺﾞｼｯｸUB" panose="020B0900000000000000" pitchFamily="50" charset="-128"/>
                <a:ea typeface="HGP創英角ｺﾞｼｯｸUB" panose="020B0900000000000000" pitchFamily="50" charset="-128"/>
              </a:rPr>
              <a:t>…</a:t>
            </a:r>
          </a:p>
        </p:txBody>
      </p:sp>
    </p:spTree>
    <p:extLst>
      <p:ext uri="{BB962C8B-B14F-4D97-AF65-F5344CB8AC3E}">
        <p14:creationId xmlns:p14="http://schemas.microsoft.com/office/powerpoint/2010/main" val="1682214455"/>
      </p:ext>
    </p:extLst>
  </p:cSld>
  <p:clrMapOvr>
    <a:masterClrMapping/>
  </p:clrMapOvr>
  <p:transition spd="slow" advClick="0" advTm="6000">
    <p:wipe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50612D5-59F7-F6AA-20C8-0C07A44C52D5}"/>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079D751-E908-8370-0589-121283CC85DC}"/>
              </a:ext>
            </a:extLst>
          </p:cNvPr>
          <p:cNvSpPr txBox="1"/>
          <p:nvPr/>
        </p:nvSpPr>
        <p:spPr>
          <a:xfrm>
            <a:off x="2123435" y="2644170"/>
            <a:ext cx="7972839" cy="1569660"/>
          </a:xfrm>
          <a:prstGeom prst="rect">
            <a:avLst/>
          </a:prstGeom>
          <a:noFill/>
        </p:spPr>
        <p:txBody>
          <a:bodyPr wrap="square" rtlCol="0">
            <a:spAutoFit/>
          </a:bodyPr>
          <a:lstStyle/>
          <a:p>
            <a:r>
              <a:rPr lang="ja-JP" altLang="en-US" sz="3200" dirty="0">
                <a:solidFill>
                  <a:srgbClr val="FFC000"/>
                </a:solidFill>
                <a:latin typeface="HGP創英角ｺﾞｼｯｸUB" panose="020B0900000000000000" pitchFamily="50" charset="-128"/>
                <a:ea typeface="HGP創英角ｺﾞｼｯｸUB" panose="020B0900000000000000" pitchFamily="50" charset="-128"/>
                <a:hlinkClick r:id="rId3">
                  <a:extLst>
                    <a:ext uri="{A12FA001-AC4F-418D-AE19-62706E023703}">
                      <ahyp:hlinkClr xmlns:ahyp="http://schemas.microsoft.com/office/drawing/2018/hyperlinkcolor" val="tx"/>
                    </a:ext>
                  </a:extLst>
                </a:hlinkClick>
              </a:rPr>
              <a:t>まくがあくところ（うらから見たとき）を</a:t>
            </a:r>
            <a:r>
              <a:rPr kumimoji="1" lang="ja-JP" altLang="en-US" sz="3200" dirty="0">
                <a:solidFill>
                  <a:srgbClr val="FFC000"/>
                </a:solidFill>
                <a:latin typeface="HGP創英角ｺﾞｼｯｸUB" panose="020B0900000000000000" pitchFamily="50" charset="-128"/>
                <a:ea typeface="HGP創英角ｺﾞｼｯｸUB" panose="020B0900000000000000" pitchFamily="50" charset="-128"/>
                <a:hlinkClick r:id="rId3">
                  <a:extLst>
                    <a:ext uri="{A12FA001-AC4F-418D-AE19-62706E023703}">
                      <ahyp:hlinkClr xmlns:ahyp="http://schemas.microsoft.com/office/drawing/2018/hyperlinkcolor" val="tx"/>
                    </a:ext>
                  </a:extLst>
                </a:hlinkClick>
              </a:rPr>
              <a:t>見るにはこちらをクリックしてね。</a:t>
            </a:r>
            <a:endParaRPr kumimoji="1" lang="en-US" altLang="ja-JP" sz="3200" dirty="0">
              <a:solidFill>
                <a:srgbClr val="FFC000"/>
              </a:solidFill>
              <a:latin typeface="HGP創英角ｺﾞｼｯｸUB" panose="020B0900000000000000" pitchFamily="50" charset="-128"/>
              <a:ea typeface="HGP創英角ｺﾞｼｯｸUB" panose="020B0900000000000000" pitchFamily="50" charset="-128"/>
            </a:endParaRPr>
          </a:p>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国立劇場こどもサイトに移動します。</a:t>
            </a:r>
          </a:p>
        </p:txBody>
      </p:sp>
    </p:spTree>
    <p:custDataLst>
      <p:tags r:id="rId1"/>
    </p:custDataLst>
    <p:extLst>
      <p:ext uri="{BB962C8B-B14F-4D97-AF65-F5344CB8AC3E}">
        <p14:creationId xmlns:p14="http://schemas.microsoft.com/office/powerpoint/2010/main" val="1103429025"/>
      </p:ext>
    </p:extLst>
  </p:cSld>
  <p:clrMapOvr>
    <a:masterClrMapping/>
  </p:clrMapOvr>
  <p:transition spd="slow" advClick="0" advTm="6000">
    <p:wipe dir="r"/>
  </p:transition>
  <p:extLst>
    <p:ext uri="{E180D4A7-C9FB-4DFB-919C-405C955672EB}">
      <p14:showEvtLst xmlns:p14="http://schemas.microsoft.com/office/powerpoint/2010/main">
        <p14:playEvt time="7543" objId="2"/>
        <p14:stopEvt time="21784"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F22619-DE24-0037-0D0F-5C373618B5D3}"/>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19CF349D-51EF-4A7F-30D8-42E98144A2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pic>
        <p:nvPicPr>
          <p:cNvPr id="7" name="図 6">
            <a:extLst>
              <a:ext uri="{FF2B5EF4-FFF2-40B4-BE49-F238E27FC236}">
                <a16:creationId xmlns:a16="http://schemas.microsoft.com/office/drawing/2014/main" id="{F3BA333C-4D44-2797-EB35-D5A349FFDDA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39838" y="776119"/>
            <a:ext cx="5995686" cy="3193998"/>
          </a:xfrm>
          <a:prstGeom prst="rect">
            <a:avLst/>
          </a:prstGeom>
        </p:spPr>
      </p:pic>
      <p:pic>
        <p:nvPicPr>
          <p:cNvPr id="3" name="図 2">
            <a:extLst>
              <a:ext uri="{FF2B5EF4-FFF2-40B4-BE49-F238E27FC236}">
                <a16:creationId xmlns:a16="http://schemas.microsoft.com/office/drawing/2014/main" id="{3590A591-AB70-9CD9-337E-A5BC8D47E75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489156" y="2562775"/>
            <a:ext cx="5572729" cy="2814684"/>
          </a:xfrm>
          <a:prstGeom prst="rect">
            <a:avLst/>
          </a:prstGeom>
        </p:spPr>
      </p:pic>
      <p:sp>
        <p:nvSpPr>
          <p:cNvPr id="8" name="吹き出し: 角を丸めた四角形 7">
            <a:extLst>
              <a:ext uri="{FF2B5EF4-FFF2-40B4-BE49-F238E27FC236}">
                <a16:creationId xmlns:a16="http://schemas.microsoft.com/office/drawing/2014/main" id="{4F5C7D65-5398-B238-11D3-CB5E4803E3FA}"/>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どうだったかな？</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51501986"/>
      </p:ext>
    </p:extLst>
  </p:cSld>
  <p:clrMapOvr>
    <a:masterClrMapping/>
  </p:clrMapOvr>
  <p:transition spd="slow" advClick="0" advTm="6000">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A318CC-99A5-84A3-AA83-6893F8BC6161}"/>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56F0C695-B7AF-F80C-3930-C4DE085FA9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pic>
        <p:nvPicPr>
          <p:cNvPr id="6" name="図 5" descr="レゴで作ったクマのぬいぐるみ&#10;&#10;AI 生成コンテンツは誤りを含む可能性があります。">
            <a:extLst>
              <a:ext uri="{FF2B5EF4-FFF2-40B4-BE49-F238E27FC236}">
                <a16:creationId xmlns:a16="http://schemas.microsoft.com/office/drawing/2014/main" id="{251F7A13-A5EC-5E11-E61A-3A246C45B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737" y="0"/>
            <a:ext cx="5724525" cy="5724525"/>
          </a:xfrm>
          <a:prstGeom prst="rect">
            <a:avLst/>
          </a:prstGeom>
        </p:spPr>
      </p:pic>
      <p:sp>
        <p:nvSpPr>
          <p:cNvPr id="5" name="吹き出し: 角を丸めた四角形 4">
            <a:extLst>
              <a:ext uri="{FF2B5EF4-FFF2-40B4-BE49-F238E27FC236}">
                <a16:creationId xmlns:a16="http://schemas.microsoft.com/office/drawing/2014/main" id="{2C0B977B-B454-6C07-DF45-8B554042DCE8}"/>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ちょっときゅうけい。これはじょうしきまくでできたクマ。</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custDataLst>
      <p:tags r:id="rId1"/>
    </p:custDataLst>
    <p:extLst>
      <p:ext uri="{BB962C8B-B14F-4D97-AF65-F5344CB8AC3E}">
        <p14:creationId xmlns:p14="http://schemas.microsoft.com/office/powerpoint/2010/main" val="2216767068"/>
      </p:ext>
    </p:extLst>
  </p:cSld>
  <p:clrMapOvr>
    <a:masterClrMapping/>
  </p:clrMapOvr>
  <p:transition spd="slow" advClick="0" advTm="6000">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3BDC7C6-0EC0-3BF6-1C37-00EEF574FE55}"/>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D052E51A-0A03-0DE7-3812-518B18D716D7}"/>
              </a:ext>
            </a:extLst>
          </p:cNvPr>
          <p:cNvSpPr>
            <a:spLocks noGrp="1"/>
          </p:cNvSpPr>
          <p:nvPr>
            <p:ph type="subTitle" idx="1"/>
          </p:nvPr>
        </p:nvSpPr>
        <p:spPr>
          <a:xfrm>
            <a:off x="552894" y="1890197"/>
            <a:ext cx="10962166" cy="1655762"/>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kumimoji="1" lang="ja-JP" altLang="en-US" sz="6000" dirty="0">
                <a:solidFill>
                  <a:schemeClr val="bg1"/>
                </a:solidFill>
                <a:latin typeface="HG創英角ﾎﾟｯﾌﾟ体" panose="040B0A09000000000000" pitchFamily="49" charset="-128"/>
                <a:ea typeface="HG創英角ﾎﾟｯﾌﾟ体" panose="040B0A09000000000000" pitchFamily="49" charset="-128"/>
              </a:rPr>
              <a:t>ほかにもまくがあるよ！</a:t>
            </a:r>
            <a:endParaRPr kumimoji="1"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4" name="図 3">
            <a:extLst>
              <a:ext uri="{FF2B5EF4-FFF2-40B4-BE49-F238E27FC236}">
                <a16:creationId xmlns:a16="http://schemas.microsoft.com/office/drawing/2014/main" id="{006B8AF0-CE0A-50CD-21EF-923DC9A732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5" name="吹き出し: 角を丸めた四角形 4">
            <a:extLst>
              <a:ext uri="{FF2B5EF4-FFF2-40B4-BE49-F238E27FC236}">
                <a16:creationId xmlns:a16="http://schemas.microsoft.com/office/drawing/2014/main" id="{82F7C907-F3DE-6BDE-47D2-A66B552AA16E}"/>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おしばいのとちゅうでつかうまくも見てみよう。</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697442979"/>
      </p:ext>
    </p:extLst>
  </p:cSld>
  <p:clrMapOvr>
    <a:masterClrMapping/>
  </p:clrMapOvr>
  <p:transition spd="slow" advClick="0" advTm="6000">
    <p:wipe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F764F6-7CDB-CAB8-2049-3252E62FC432}"/>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7A3492ED-A27D-88D8-2EE7-97FB459ED0CA}"/>
              </a:ext>
            </a:extLst>
          </p:cNvPr>
          <p:cNvSpPr>
            <a:spLocks noGrp="1"/>
          </p:cNvSpPr>
          <p:nvPr>
            <p:ph type="subTitle" idx="1"/>
          </p:nvPr>
        </p:nvSpPr>
        <p:spPr>
          <a:xfrm>
            <a:off x="614917" y="-595422"/>
            <a:ext cx="10962166" cy="2158408"/>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lang="ja-JP" altLang="en-US" sz="6000" dirty="0">
                <a:solidFill>
                  <a:schemeClr val="bg1"/>
                </a:solidFill>
                <a:latin typeface="HG創英角ﾎﾟｯﾌﾟ体" panose="040B0A09000000000000" pitchFamily="49" charset="-128"/>
                <a:ea typeface="HG創英角ﾎﾟｯﾌﾟ体" panose="040B0A09000000000000" pitchFamily="49" charset="-128"/>
              </a:rPr>
              <a:t>あさぎまく</a:t>
            </a:r>
            <a:endParaRPr kumimoji="1"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2" name="吹き出し: 角を丸めた四角形 1">
            <a:extLst>
              <a:ext uri="{FF2B5EF4-FFF2-40B4-BE49-F238E27FC236}">
                <a16:creationId xmlns:a16="http://schemas.microsoft.com/office/drawing/2014/main" id="{531C7B6B-2784-C57B-A103-F3E24449E06D}"/>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むかしは水色のことを</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「浅黄色（あさぎいろ）」とよんでいたんだよ。</a:t>
            </a:r>
            <a:endParaRPr kumimoji="1" lang="en-US" altLang="ja-JP" sz="2400" dirty="0">
              <a:latin typeface="HGP創英角ｺﾞｼｯｸUB" panose="020B0900000000000000" pitchFamily="50" charset="-128"/>
              <a:ea typeface="HGP創英角ｺﾞｼｯｸUB" panose="020B0900000000000000" pitchFamily="50" charset="-128"/>
            </a:endParaRPr>
          </a:p>
        </p:txBody>
      </p:sp>
      <p:pic>
        <p:nvPicPr>
          <p:cNvPr id="7" name="図 6">
            <a:extLst>
              <a:ext uri="{FF2B5EF4-FFF2-40B4-BE49-F238E27FC236}">
                <a16:creationId xmlns:a16="http://schemas.microsoft.com/office/drawing/2014/main" id="{6B59EBE0-24F0-D8EF-D165-E96BF62841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pic>
        <p:nvPicPr>
          <p:cNvPr id="9" name="図 8" descr="屋内, テレビ, モニター, 画面 が含まれている画像&#10;&#10;AI 生成コンテンツは誤りを含む可能性があります。">
            <a:extLst>
              <a:ext uri="{FF2B5EF4-FFF2-40B4-BE49-F238E27FC236}">
                <a16:creationId xmlns:a16="http://schemas.microsoft.com/office/drawing/2014/main" id="{A76B0164-28A8-643F-71B3-7C6EE93C1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4" y="1159088"/>
            <a:ext cx="4066032" cy="2712720"/>
          </a:xfrm>
          <a:prstGeom prst="rect">
            <a:avLst/>
          </a:prstGeom>
        </p:spPr>
      </p:pic>
      <p:pic>
        <p:nvPicPr>
          <p:cNvPr id="11" name="図 10" descr="屋内, コンピュータ, 座る, ノートパソコン が含まれている画像&#10;&#10;AI 生成コンテンツは誤りを含む可能性があります。">
            <a:extLst>
              <a:ext uri="{FF2B5EF4-FFF2-40B4-BE49-F238E27FC236}">
                <a16:creationId xmlns:a16="http://schemas.microsoft.com/office/drawing/2014/main" id="{CE282C71-D054-49DA-AFBC-D54F16472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840" y="2071389"/>
            <a:ext cx="4072128" cy="2712720"/>
          </a:xfrm>
          <a:prstGeom prst="rect">
            <a:avLst/>
          </a:prstGeom>
        </p:spPr>
      </p:pic>
      <p:pic>
        <p:nvPicPr>
          <p:cNvPr id="13" name="図 12" descr="屋内, フロント, 男, 画面 が含まれている画像&#10;&#10;AI 生成コンテンツは誤りを含む可能性があります。">
            <a:extLst>
              <a:ext uri="{FF2B5EF4-FFF2-40B4-BE49-F238E27FC236}">
                <a16:creationId xmlns:a16="http://schemas.microsoft.com/office/drawing/2014/main" id="{6F48C9A2-B024-CE50-FC81-49892F5C49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3776" y="2751269"/>
            <a:ext cx="4066032" cy="2706624"/>
          </a:xfrm>
          <a:prstGeom prst="rect">
            <a:avLst/>
          </a:prstGeom>
        </p:spPr>
      </p:pic>
    </p:spTree>
    <p:extLst>
      <p:ext uri="{BB962C8B-B14F-4D97-AF65-F5344CB8AC3E}">
        <p14:creationId xmlns:p14="http://schemas.microsoft.com/office/powerpoint/2010/main" val="1522850365"/>
      </p:ext>
    </p:extLst>
  </p:cSld>
  <p:clrMapOvr>
    <a:masterClrMapping/>
  </p:clrMapOvr>
  <p:transition spd="slow" advClick="0" advTm="6000">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家の外観&#10;&#10;AI 生成コンテンツは誤りを含む可能性があります。">
            <a:extLst>
              <a:ext uri="{FF2B5EF4-FFF2-40B4-BE49-F238E27FC236}">
                <a16:creationId xmlns:a16="http://schemas.microsoft.com/office/drawing/2014/main" id="{234C3C8A-3236-025A-8F51-56192D535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図 1">
            <a:extLst>
              <a:ext uri="{FF2B5EF4-FFF2-40B4-BE49-F238E27FC236}">
                <a16:creationId xmlns:a16="http://schemas.microsoft.com/office/drawing/2014/main" id="{194C06FC-9782-3386-C63D-9448409783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3" name="吹き出し: 角を丸めた四角形 2">
            <a:extLst>
              <a:ext uri="{FF2B5EF4-FFF2-40B4-BE49-F238E27FC236}">
                <a16:creationId xmlns:a16="http://schemas.microsoft.com/office/drawing/2014/main" id="{6168CFD3-4187-548A-E47D-8679A955B100}"/>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こくりつげきじょうから来ました、くろごちゃんです！</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60437955"/>
      </p:ext>
    </p:extLst>
  </p:cSld>
  <p:clrMapOvr>
    <a:masterClrMapping/>
  </p:clrMapOvr>
  <p:transition spd="slow" advClick="0" advTm="6000">
    <p:wipe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2A86E2B-1369-5B6B-C1C1-B03F126CC23D}"/>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67CCB8D2-5199-E601-F20C-FA120714B611}"/>
              </a:ext>
            </a:extLst>
          </p:cNvPr>
          <p:cNvSpPr>
            <a:spLocks noGrp="1"/>
          </p:cNvSpPr>
          <p:nvPr>
            <p:ph type="subTitle" idx="1"/>
          </p:nvPr>
        </p:nvSpPr>
        <p:spPr>
          <a:xfrm>
            <a:off x="614917" y="-595422"/>
            <a:ext cx="10962166" cy="2158408"/>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lang="ja-JP" altLang="en-US" sz="6000" dirty="0">
                <a:solidFill>
                  <a:schemeClr val="bg1"/>
                </a:solidFill>
                <a:latin typeface="HG創英角ﾎﾟｯﾌﾟ体" panose="040B0A09000000000000" pitchFamily="49" charset="-128"/>
                <a:ea typeface="HG創英角ﾎﾟｯﾌﾟ体" panose="040B0A09000000000000" pitchFamily="49" charset="-128"/>
              </a:rPr>
              <a:t>あさぎまく</a:t>
            </a:r>
            <a:endParaRPr kumimoji="1"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2" name="吹き出し: 角を丸めた四角形 1">
            <a:extLst>
              <a:ext uri="{FF2B5EF4-FFF2-40B4-BE49-F238E27FC236}">
                <a16:creationId xmlns:a16="http://schemas.microsoft.com/office/drawing/2014/main" id="{D5FD649F-8506-7AAA-55ED-DCCA6B3CD09C}"/>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上からつるしておいてパーンとおとすと、</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あたらしい景色（けしき）がひろがっているんだ！</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7" name="図 6">
            <a:extLst>
              <a:ext uri="{FF2B5EF4-FFF2-40B4-BE49-F238E27FC236}">
                <a16:creationId xmlns:a16="http://schemas.microsoft.com/office/drawing/2014/main" id="{11761FF6-C080-3CE4-BAAB-D6224279EE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pic>
        <p:nvPicPr>
          <p:cNvPr id="8" name="図 7" descr="屋内, テレビ, モニター, 画面 が含まれている画像&#10;&#10;AI 生成コンテンツは誤りを含む可能性があります。">
            <a:extLst>
              <a:ext uri="{FF2B5EF4-FFF2-40B4-BE49-F238E27FC236}">
                <a16:creationId xmlns:a16="http://schemas.microsoft.com/office/drawing/2014/main" id="{E381D0A3-8053-23AE-5102-8B6694278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4" y="1159088"/>
            <a:ext cx="4066032" cy="2712720"/>
          </a:xfrm>
          <a:prstGeom prst="rect">
            <a:avLst/>
          </a:prstGeom>
        </p:spPr>
      </p:pic>
      <p:pic>
        <p:nvPicPr>
          <p:cNvPr id="9" name="図 8" descr="屋内, コンピュータ, 座る, ノートパソコン が含まれている画像&#10;&#10;AI 生成コンテンツは誤りを含む可能性があります。">
            <a:extLst>
              <a:ext uri="{FF2B5EF4-FFF2-40B4-BE49-F238E27FC236}">
                <a16:creationId xmlns:a16="http://schemas.microsoft.com/office/drawing/2014/main" id="{5E5A0874-F657-8ED4-F186-D26E4E657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840" y="2071389"/>
            <a:ext cx="4072128" cy="2712720"/>
          </a:xfrm>
          <a:prstGeom prst="rect">
            <a:avLst/>
          </a:prstGeom>
        </p:spPr>
      </p:pic>
      <p:pic>
        <p:nvPicPr>
          <p:cNvPr id="10" name="図 9" descr="屋内, フロント, 男, 画面 が含まれている画像&#10;&#10;AI 生成コンテンツは誤りを含む可能性があります。">
            <a:extLst>
              <a:ext uri="{FF2B5EF4-FFF2-40B4-BE49-F238E27FC236}">
                <a16:creationId xmlns:a16="http://schemas.microsoft.com/office/drawing/2014/main" id="{B74B64D5-A93C-B048-8DCA-E4C385904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3776" y="2751269"/>
            <a:ext cx="4066032" cy="2706624"/>
          </a:xfrm>
          <a:prstGeom prst="rect">
            <a:avLst/>
          </a:prstGeom>
        </p:spPr>
      </p:pic>
    </p:spTree>
    <p:extLst>
      <p:ext uri="{BB962C8B-B14F-4D97-AF65-F5344CB8AC3E}">
        <p14:creationId xmlns:p14="http://schemas.microsoft.com/office/powerpoint/2010/main" val="479934280"/>
      </p:ext>
    </p:extLst>
  </p:cSld>
  <p:clrMapOvr>
    <a:masterClrMapping/>
  </p:clrMapOvr>
  <p:transition spd="slow" advClick="0" advTm="6000">
    <p:wipe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7D26AA1-C6A7-3358-4F60-B8EC9E778DF9}"/>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DF1A3D99-54DF-0403-3032-8F40F1CCBDBE}"/>
              </a:ext>
            </a:extLst>
          </p:cNvPr>
          <p:cNvSpPr>
            <a:spLocks noGrp="1"/>
          </p:cNvSpPr>
          <p:nvPr>
            <p:ph type="subTitle" idx="1"/>
          </p:nvPr>
        </p:nvSpPr>
        <p:spPr>
          <a:xfrm>
            <a:off x="614917" y="-595422"/>
            <a:ext cx="10962166" cy="2158408"/>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kumimoji="1" lang="ja-JP" altLang="en-US" sz="6000" dirty="0">
                <a:solidFill>
                  <a:schemeClr val="bg1"/>
                </a:solidFill>
                <a:latin typeface="HG創英角ﾎﾟｯﾌﾟ体" panose="040B0A09000000000000" pitchFamily="49" charset="-128"/>
                <a:ea typeface="HG創英角ﾎﾟｯﾌﾟ体" panose="040B0A09000000000000" pitchFamily="49" charset="-128"/>
              </a:rPr>
              <a:t>かすみまく</a:t>
            </a:r>
            <a:endParaRPr kumimoji="1"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4" name="図 3" descr="ピアノ, テーブル, オーブン が含まれている画像&#10;&#10;AI 生成コンテンツは誤りを含む可能性があります。">
            <a:extLst>
              <a:ext uri="{FF2B5EF4-FFF2-40B4-BE49-F238E27FC236}">
                <a16:creationId xmlns:a16="http://schemas.microsoft.com/office/drawing/2014/main" id="{EA53C275-D02A-9BB0-46DC-7DFEFCA8A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993" y="1562986"/>
            <a:ext cx="3724656" cy="2487168"/>
          </a:xfrm>
          <a:prstGeom prst="rect">
            <a:avLst/>
          </a:prstGeom>
        </p:spPr>
      </p:pic>
      <p:pic>
        <p:nvPicPr>
          <p:cNvPr id="11" name="図 10" descr="建物, 座る, フロント, テーブル が含まれている画像&#10;&#10;AI 生成コンテンツは誤りを含む可能性があります。">
            <a:extLst>
              <a:ext uri="{FF2B5EF4-FFF2-40B4-BE49-F238E27FC236}">
                <a16:creationId xmlns:a16="http://schemas.microsoft.com/office/drawing/2014/main" id="{DD7AE447-6B9E-9D48-EBE0-AF1864731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687" y="1562986"/>
            <a:ext cx="6370320" cy="4248912"/>
          </a:xfrm>
          <a:prstGeom prst="rect">
            <a:avLst/>
          </a:prstGeom>
        </p:spPr>
      </p:pic>
      <p:sp>
        <p:nvSpPr>
          <p:cNvPr id="5" name="吹き出し: 角を丸めた四角形 4">
            <a:extLst>
              <a:ext uri="{FF2B5EF4-FFF2-40B4-BE49-F238E27FC236}">
                <a16:creationId xmlns:a16="http://schemas.microsoft.com/office/drawing/2014/main" id="{8F8F9934-2474-2FD3-F616-7C32AE993CEC}"/>
              </a:ext>
            </a:extLst>
          </p:cNvPr>
          <p:cNvSpPr/>
          <p:nvPr/>
        </p:nvSpPr>
        <p:spPr>
          <a:xfrm>
            <a:off x="2847915" y="5609610"/>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霞（かすみ）ってなにかわかるかな？</a:t>
            </a:r>
            <a:endParaRPr kumimoji="1" lang="en-US" altLang="ja-JP" sz="2400" dirty="0">
              <a:latin typeface="HGP創英角ｺﾞｼｯｸUB" panose="020B0900000000000000" pitchFamily="50" charset="-128"/>
              <a:ea typeface="HGP創英角ｺﾞｼｯｸUB" panose="020B0900000000000000" pitchFamily="50" charset="-128"/>
            </a:endParaRPr>
          </a:p>
        </p:txBody>
      </p:sp>
      <p:pic>
        <p:nvPicPr>
          <p:cNvPr id="6" name="図 5">
            <a:extLst>
              <a:ext uri="{FF2B5EF4-FFF2-40B4-BE49-F238E27FC236}">
                <a16:creationId xmlns:a16="http://schemas.microsoft.com/office/drawing/2014/main" id="{34862F56-BD5F-3A9C-94A2-0D38195C58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Tree>
    <p:extLst>
      <p:ext uri="{BB962C8B-B14F-4D97-AF65-F5344CB8AC3E}">
        <p14:creationId xmlns:p14="http://schemas.microsoft.com/office/powerpoint/2010/main" val="635218457"/>
      </p:ext>
    </p:extLst>
  </p:cSld>
  <p:clrMapOvr>
    <a:masterClrMapping/>
  </p:clrMapOvr>
  <p:transition spd="slow" advClick="0" advTm="6000">
    <p:wipe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F015EA8-FA3F-AE37-B9C8-A194FD60E67B}"/>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D350765C-18BF-DD07-D3D7-BEBA330B03C6}"/>
              </a:ext>
            </a:extLst>
          </p:cNvPr>
          <p:cNvSpPr>
            <a:spLocks noGrp="1"/>
          </p:cNvSpPr>
          <p:nvPr>
            <p:ph type="subTitle" idx="1"/>
          </p:nvPr>
        </p:nvSpPr>
        <p:spPr>
          <a:xfrm>
            <a:off x="614917" y="-595422"/>
            <a:ext cx="10962166" cy="2158408"/>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kumimoji="1" lang="ja-JP" altLang="en-US" sz="6000" dirty="0">
                <a:solidFill>
                  <a:schemeClr val="bg1"/>
                </a:solidFill>
                <a:latin typeface="HG創英角ﾎﾟｯﾌﾟ体" panose="040B0A09000000000000" pitchFamily="49" charset="-128"/>
                <a:ea typeface="HG創英角ﾎﾟｯﾌﾟ体" panose="040B0A09000000000000" pitchFamily="49" charset="-128"/>
              </a:rPr>
              <a:t>かすみまく</a:t>
            </a:r>
            <a:endParaRPr kumimoji="1"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10" name="図 9" descr="ピアノ, テーブル, オーブン が含まれている画像&#10;&#10;AI 生成コンテンツは誤りを含む可能性があります。">
            <a:extLst>
              <a:ext uri="{FF2B5EF4-FFF2-40B4-BE49-F238E27FC236}">
                <a16:creationId xmlns:a16="http://schemas.microsoft.com/office/drawing/2014/main" id="{61DF2B22-EF68-706A-CBBC-AFA583E1F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993" y="1562986"/>
            <a:ext cx="3724656" cy="2487168"/>
          </a:xfrm>
          <a:prstGeom prst="rect">
            <a:avLst/>
          </a:prstGeom>
        </p:spPr>
      </p:pic>
      <p:pic>
        <p:nvPicPr>
          <p:cNvPr id="11" name="図 10" descr="建物, 座る, フロント, テーブル が含まれている画像&#10;&#10;AI 生成コンテンツは誤りを含む可能性があります。">
            <a:extLst>
              <a:ext uri="{FF2B5EF4-FFF2-40B4-BE49-F238E27FC236}">
                <a16:creationId xmlns:a16="http://schemas.microsoft.com/office/drawing/2014/main" id="{A129A108-F372-9CCE-0F36-7C378D6B1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687" y="1562986"/>
            <a:ext cx="6370320" cy="4248912"/>
          </a:xfrm>
          <a:prstGeom prst="rect">
            <a:avLst/>
          </a:prstGeom>
        </p:spPr>
      </p:pic>
      <p:sp>
        <p:nvSpPr>
          <p:cNvPr id="5" name="吹き出し: 角を丸めた四角形 4">
            <a:extLst>
              <a:ext uri="{FF2B5EF4-FFF2-40B4-BE49-F238E27FC236}">
                <a16:creationId xmlns:a16="http://schemas.microsoft.com/office/drawing/2014/main" id="{4BC9EFCC-C91F-2626-2CEC-47343ACF00E6}"/>
              </a:ext>
            </a:extLst>
          </p:cNvPr>
          <p:cNvSpPr/>
          <p:nvPr/>
        </p:nvSpPr>
        <p:spPr>
          <a:xfrm>
            <a:off x="2847915" y="5609610"/>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霧（きり）や「もや」のことだよ。</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霧（きり）がかってふわふわしたかんじを</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あらわしているんだ。</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6" name="図 5">
            <a:extLst>
              <a:ext uri="{FF2B5EF4-FFF2-40B4-BE49-F238E27FC236}">
                <a16:creationId xmlns:a16="http://schemas.microsoft.com/office/drawing/2014/main" id="{898F95EC-F8AD-88C1-7991-0A88C157CF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Tree>
    <p:extLst>
      <p:ext uri="{BB962C8B-B14F-4D97-AF65-F5344CB8AC3E}">
        <p14:creationId xmlns:p14="http://schemas.microsoft.com/office/powerpoint/2010/main" val="51330059"/>
      </p:ext>
    </p:extLst>
  </p:cSld>
  <p:clrMapOvr>
    <a:masterClrMapping/>
  </p:clrMapOvr>
  <p:transition spd="slow" advClick="0" advTm="6000">
    <p:wipe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1487F78-8D8D-3139-1D29-0940D168F441}"/>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FDC014DA-3966-769C-9F95-C0E27F031509}"/>
              </a:ext>
            </a:extLst>
          </p:cNvPr>
          <p:cNvSpPr>
            <a:spLocks noGrp="1"/>
          </p:cNvSpPr>
          <p:nvPr>
            <p:ph type="subTitle" idx="1"/>
          </p:nvPr>
        </p:nvSpPr>
        <p:spPr>
          <a:xfrm>
            <a:off x="614917" y="-595422"/>
            <a:ext cx="10962166" cy="2158408"/>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kumimoji="1" lang="ja-JP" altLang="en-US" sz="6000" dirty="0">
                <a:solidFill>
                  <a:schemeClr val="bg1"/>
                </a:solidFill>
                <a:latin typeface="HG創英角ﾎﾟｯﾌﾟ体" panose="040B0A09000000000000" pitchFamily="49" charset="-128"/>
                <a:ea typeface="HG創英角ﾎﾟｯﾌﾟ体" panose="040B0A09000000000000" pitchFamily="49" charset="-128"/>
              </a:rPr>
              <a:t>かすみまく</a:t>
            </a:r>
            <a:endParaRPr kumimoji="1"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2" name="図 1" descr="ピアノ, テーブル, オーブン が含まれている画像&#10;&#10;AI 生成コンテンツは誤りを含む可能性があります。">
            <a:extLst>
              <a:ext uri="{FF2B5EF4-FFF2-40B4-BE49-F238E27FC236}">
                <a16:creationId xmlns:a16="http://schemas.microsoft.com/office/drawing/2014/main" id="{77A9A417-EC2D-4AA0-F565-36F549168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993" y="1562986"/>
            <a:ext cx="3724656" cy="2487168"/>
          </a:xfrm>
          <a:prstGeom prst="rect">
            <a:avLst/>
          </a:prstGeom>
        </p:spPr>
      </p:pic>
      <p:pic>
        <p:nvPicPr>
          <p:cNvPr id="4" name="図 3" descr="建物, 座る, フロント, テーブル が含まれている画像&#10;&#10;AI 生成コンテンツは誤りを含む可能性があります。">
            <a:extLst>
              <a:ext uri="{FF2B5EF4-FFF2-40B4-BE49-F238E27FC236}">
                <a16:creationId xmlns:a16="http://schemas.microsoft.com/office/drawing/2014/main" id="{A56A8C0C-9C6A-51B3-7FD4-4CB457459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687" y="1562986"/>
            <a:ext cx="6370320" cy="4248912"/>
          </a:xfrm>
          <a:prstGeom prst="rect">
            <a:avLst/>
          </a:prstGeom>
        </p:spPr>
      </p:pic>
      <p:sp>
        <p:nvSpPr>
          <p:cNvPr id="5" name="吹き出し: 角を丸めた四角形 4">
            <a:extLst>
              <a:ext uri="{FF2B5EF4-FFF2-40B4-BE49-F238E27FC236}">
                <a16:creationId xmlns:a16="http://schemas.microsoft.com/office/drawing/2014/main" id="{4AED6E0E-FBBC-0865-AF64-3F1F2B03CCE6}"/>
              </a:ext>
            </a:extLst>
          </p:cNvPr>
          <p:cNvSpPr/>
          <p:nvPr/>
        </p:nvSpPr>
        <p:spPr>
          <a:xfrm>
            <a:off x="2847915" y="5609610"/>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演奏（えんそう）するひとが</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うしろでじゅんびしていることもあるよ。</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6" name="図 5">
            <a:extLst>
              <a:ext uri="{FF2B5EF4-FFF2-40B4-BE49-F238E27FC236}">
                <a16:creationId xmlns:a16="http://schemas.microsoft.com/office/drawing/2014/main" id="{43A4526F-4885-AA55-8852-BCC05BB48A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Tree>
    <p:extLst>
      <p:ext uri="{BB962C8B-B14F-4D97-AF65-F5344CB8AC3E}">
        <p14:creationId xmlns:p14="http://schemas.microsoft.com/office/powerpoint/2010/main" val="689833874"/>
      </p:ext>
    </p:extLst>
  </p:cSld>
  <p:clrMapOvr>
    <a:masterClrMapping/>
  </p:clrMapOvr>
  <p:transition spd="slow" advClick="0" advTm="6000">
    <p:wipe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CF2DFF7-6738-F8E2-D391-3C349ABA5138}"/>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BFA8FB84-C366-A078-2945-3D1F27AC57BB}"/>
              </a:ext>
            </a:extLst>
          </p:cNvPr>
          <p:cNvSpPr>
            <a:spLocks noGrp="1"/>
          </p:cNvSpPr>
          <p:nvPr>
            <p:ph type="subTitle" idx="1"/>
          </p:nvPr>
        </p:nvSpPr>
        <p:spPr>
          <a:xfrm>
            <a:off x="614917" y="-595422"/>
            <a:ext cx="10962166" cy="2158408"/>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kumimoji="1" lang="ja-JP" altLang="en-US" sz="6000" dirty="0">
                <a:solidFill>
                  <a:schemeClr val="bg1"/>
                </a:solidFill>
                <a:latin typeface="HG創英角ﾎﾟｯﾌﾟ体" panose="040B0A09000000000000" pitchFamily="49" charset="-128"/>
                <a:ea typeface="HG創英角ﾎﾟｯﾌﾟ体" panose="040B0A09000000000000" pitchFamily="49" charset="-128"/>
              </a:rPr>
              <a:t>なみまく</a:t>
            </a:r>
            <a:endParaRPr kumimoji="1"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8" name="図 7" descr="夜の海&#10;&#10;AI 生成コンテンツは誤りを含む可能性があります。">
            <a:extLst>
              <a:ext uri="{FF2B5EF4-FFF2-40B4-BE49-F238E27FC236}">
                <a16:creationId xmlns:a16="http://schemas.microsoft.com/office/drawing/2014/main" id="{985FDB17-EF98-B066-E5C0-8D6BBE446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331"/>
            <a:ext cx="5425440" cy="1999488"/>
          </a:xfrm>
          <a:prstGeom prst="rect">
            <a:avLst/>
          </a:prstGeom>
        </p:spPr>
      </p:pic>
      <p:pic>
        <p:nvPicPr>
          <p:cNvPr id="10" name="図 9" descr="水, ボート, 座る, 小さい が含まれている画像&#10;&#10;AI 生成コンテンツは誤りを含む可能性があります。">
            <a:extLst>
              <a:ext uri="{FF2B5EF4-FFF2-40B4-BE49-F238E27FC236}">
                <a16:creationId xmlns:a16="http://schemas.microsoft.com/office/drawing/2014/main" id="{88345FAC-739F-35D5-3B8F-A45FC6771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539" y="1294331"/>
            <a:ext cx="6589776" cy="4395216"/>
          </a:xfrm>
          <a:prstGeom prst="rect">
            <a:avLst/>
          </a:prstGeom>
        </p:spPr>
      </p:pic>
      <p:pic>
        <p:nvPicPr>
          <p:cNvPr id="5" name="図 4">
            <a:extLst>
              <a:ext uri="{FF2B5EF4-FFF2-40B4-BE49-F238E27FC236}">
                <a16:creationId xmlns:a16="http://schemas.microsoft.com/office/drawing/2014/main" id="{A63FB100-4458-0C40-1054-5BBAE59132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7" name="吹き出し: 角を丸めた四角形 6">
            <a:extLst>
              <a:ext uri="{FF2B5EF4-FFF2-40B4-BE49-F238E27FC236}">
                <a16:creationId xmlns:a16="http://schemas.microsoft.com/office/drawing/2014/main" id="{BC78ED8E-5B38-BF7C-C842-369B5DE331D7}"/>
              </a:ext>
            </a:extLst>
          </p:cNvPr>
          <p:cNvSpPr/>
          <p:nvPr/>
        </p:nvSpPr>
        <p:spPr>
          <a:xfrm>
            <a:off x="2847915" y="5609610"/>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海の波（なみ）だね！</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1551644"/>
      </p:ext>
    </p:extLst>
  </p:cSld>
  <p:clrMapOvr>
    <a:masterClrMapping/>
  </p:clrMapOvr>
  <p:transition spd="slow" advClick="0" advTm="6000">
    <p:wipe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EE5CC8-BCCA-EE1D-1DAC-10658455F257}"/>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81C131CC-0477-1FE4-3F85-9150CE7E8A6E}"/>
              </a:ext>
            </a:extLst>
          </p:cNvPr>
          <p:cNvSpPr>
            <a:spLocks noGrp="1"/>
          </p:cNvSpPr>
          <p:nvPr>
            <p:ph type="subTitle" idx="1"/>
          </p:nvPr>
        </p:nvSpPr>
        <p:spPr>
          <a:xfrm>
            <a:off x="614917" y="-595422"/>
            <a:ext cx="10962166" cy="2158408"/>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kumimoji="1" lang="ja-JP" altLang="en-US" sz="6000" dirty="0">
                <a:solidFill>
                  <a:schemeClr val="bg1"/>
                </a:solidFill>
                <a:latin typeface="HG創英角ﾎﾟｯﾌﾟ体" panose="040B0A09000000000000" pitchFamily="49" charset="-128"/>
                <a:ea typeface="HG創英角ﾎﾟｯﾌﾟ体" panose="040B0A09000000000000" pitchFamily="49" charset="-128"/>
              </a:rPr>
              <a:t>なみまく</a:t>
            </a:r>
            <a:endParaRPr kumimoji="1"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2" name="図 1" descr="夜の海&#10;&#10;AI 生成コンテンツは誤りを含む可能性があります。">
            <a:extLst>
              <a:ext uri="{FF2B5EF4-FFF2-40B4-BE49-F238E27FC236}">
                <a16:creationId xmlns:a16="http://schemas.microsoft.com/office/drawing/2014/main" id="{5595A331-BB8E-CCB4-6D2C-A713A3432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331"/>
            <a:ext cx="5425440" cy="1999488"/>
          </a:xfrm>
          <a:prstGeom prst="rect">
            <a:avLst/>
          </a:prstGeom>
        </p:spPr>
      </p:pic>
      <p:pic>
        <p:nvPicPr>
          <p:cNvPr id="8" name="図 7" descr="水, ボート, 座る, 小さい が含まれている画像&#10;&#10;AI 生成コンテンツは誤りを含む可能性があります。">
            <a:extLst>
              <a:ext uri="{FF2B5EF4-FFF2-40B4-BE49-F238E27FC236}">
                <a16:creationId xmlns:a16="http://schemas.microsoft.com/office/drawing/2014/main" id="{891B0943-95F8-6EA6-B91C-E24ECF29C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539" y="1294331"/>
            <a:ext cx="6589776" cy="4395216"/>
          </a:xfrm>
          <a:prstGeom prst="rect">
            <a:avLst/>
          </a:prstGeom>
        </p:spPr>
      </p:pic>
      <p:pic>
        <p:nvPicPr>
          <p:cNvPr id="5" name="図 4">
            <a:extLst>
              <a:ext uri="{FF2B5EF4-FFF2-40B4-BE49-F238E27FC236}">
                <a16:creationId xmlns:a16="http://schemas.microsoft.com/office/drawing/2014/main" id="{1A4C1EE2-C95D-2560-C9EB-0D77951B5B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7" name="吹き出し: 角を丸めた四角形 6">
            <a:extLst>
              <a:ext uri="{FF2B5EF4-FFF2-40B4-BE49-F238E27FC236}">
                <a16:creationId xmlns:a16="http://schemas.microsoft.com/office/drawing/2014/main" id="{DBFDCC02-B8D3-AEE8-347C-161F9C447F51}"/>
              </a:ext>
            </a:extLst>
          </p:cNvPr>
          <p:cNvSpPr/>
          <p:nvPr/>
        </p:nvSpPr>
        <p:spPr>
          <a:xfrm>
            <a:off x="2847915" y="5609610"/>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あらあらしい波（なみ）や、おだやかな波（なみ）、</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いろんな波（なみ）があるよね。</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23681673"/>
      </p:ext>
    </p:extLst>
  </p:cSld>
  <p:clrMapOvr>
    <a:masterClrMapping/>
  </p:clrMapOvr>
  <p:transition spd="slow" advClick="0" advTm="6000">
    <p:wipe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380F85D-DA13-68C5-84E6-1BD7F74F67C6}"/>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4733BE8A-DE4F-D8EA-C2F2-F9517C016EF7}"/>
              </a:ext>
            </a:extLst>
          </p:cNvPr>
          <p:cNvSpPr>
            <a:spLocks noGrp="1"/>
          </p:cNvSpPr>
          <p:nvPr>
            <p:ph type="subTitle" idx="1"/>
          </p:nvPr>
        </p:nvSpPr>
        <p:spPr>
          <a:xfrm>
            <a:off x="614917" y="-595422"/>
            <a:ext cx="10962166" cy="2158408"/>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lang="ja-JP" altLang="en-US" sz="6000" dirty="0">
                <a:solidFill>
                  <a:schemeClr val="bg1"/>
                </a:solidFill>
                <a:latin typeface="HG創英角ﾎﾟｯﾌﾟ体" panose="040B0A09000000000000" pitchFamily="49" charset="-128"/>
                <a:ea typeface="HG創英角ﾎﾟｯﾌﾟ体" panose="040B0A09000000000000" pitchFamily="49" charset="-128"/>
              </a:rPr>
              <a:t>やま</a:t>
            </a:r>
            <a:r>
              <a:rPr kumimoji="1" lang="ja-JP" altLang="en-US" sz="6000" dirty="0">
                <a:solidFill>
                  <a:schemeClr val="bg1"/>
                </a:solidFill>
                <a:latin typeface="HG創英角ﾎﾟｯﾌﾟ体" panose="040B0A09000000000000" pitchFamily="49" charset="-128"/>
                <a:ea typeface="HG創英角ﾎﾟｯﾌﾟ体" panose="040B0A09000000000000" pitchFamily="49" charset="-128"/>
              </a:rPr>
              <a:t>まく</a:t>
            </a:r>
            <a:endParaRPr kumimoji="1"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7" name="図 6" descr="屋内, 猫, 茶色, 座る が含まれている画像&#10;&#10;AI 生成コンテンツは誤りを含む可能性があります。">
            <a:extLst>
              <a:ext uri="{FF2B5EF4-FFF2-40B4-BE49-F238E27FC236}">
                <a16:creationId xmlns:a16="http://schemas.microsoft.com/office/drawing/2014/main" id="{FC3568D8-390E-8A9B-6A71-C8E6603A3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352" y="1237675"/>
            <a:ext cx="8845296" cy="4895088"/>
          </a:xfrm>
          <a:prstGeom prst="rect">
            <a:avLst/>
          </a:prstGeom>
        </p:spPr>
      </p:pic>
      <p:pic>
        <p:nvPicPr>
          <p:cNvPr id="4" name="図 3">
            <a:extLst>
              <a:ext uri="{FF2B5EF4-FFF2-40B4-BE49-F238E27FC236}">
                <a16:creationId xmlns:a16="http://schemas.microsoft.com/office/drawing/2014/main" id="{F2561387-A383-A50F-ADFE-33C49B365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5" name="吹き出し: 角を丸めた四角形 4">
            <a:extLst>
              <a:ext uri="{FF2B5EF4-FFF2-40B4-BE49-F238E27FC236}">
                <a16:creationId xmlns:a16="http://schemas.microsoft.com/office/drawing/2014/main" id="{85629BF7-CB84-FEDD-D81E-249A365437BE}"/>
              </a:ext>
            </a:extLst>
          </p:cNvPr>
          <p:cNvSpPr/>
          <p:nvPr/>
        </p:nvSpPr>
        <p:spPr>
          <a:xfrm>
            <a:off x="2847915" y="5609610"/>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これは、ひとが行けないような深（ふか）い山おくで</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修行（しゅぎょう）している、</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えらいおぼうさんのお話につかわれるまく。</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49474095"/>
      </p:ext>
    </p:extLst>
  </p:cSld>
  <p:clrMapOvr>
    <a:masterClrMapping/>
  </p:clrMapOvr>
  <p:transition spd="slow" advClick="0" advTm="6000">
    <p:wipe dir="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EC3ECCA-BA39-7102-593F-8928B59CE75F}"/>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9339EEB0-658D-11BF-83C5-7A6F594E6AF0}"/>
              </a:ext>
            </a:extLst>
          </p:cNvPr>
          <p:cNvSpPr>
            <a:spLocks noGrp="1"/>
          </p:cNvSpPr>
          <p:nvPr>
            <p:ph type="subTitle" idx="1"/>
          </p:nvPr>
        </p:nvSpPr>
        <p:spPr>
          <a:xfrm>
            <a:off x="614917" y="-595422"/>
            <a:ext cx="10962166" cy="2158408"/>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lang="ja-JP" altLang="en-US" sz="6000" dirty="0">
                <a:solidFill>
                  <a:schemeClr val="bg1"/>
                </a:solidFill>
                <a:latin typeface="HG創英角ﾎﾟｯﾌﾟ体" panose="040B0A09000000000000" pitchFamily="49" charset="-128"/>
                <a:ea typeface="HG創英角ﾎﾟｯﾌﾟ体" panose="040B0A09000000000000" pitchFamily="49" charset="-128"/>
              </a:rPr>
              <a:t>やま</a:t>
            </a:r>
            <a:r>
              <a:rPr kumimoji="1" lang="ja-JP" altLang="en-US" sz="6000" dirty="0">
                <a:solidFill>
                  <a:schemeClr val="bg1"/>
                </a:solidFill>
                <a:latin typeface="HG創英角ﾎﾟｯﾌﾟ体" panose="040B0A09000000000000" pitchFamily="49" charset="-128"/>
                <a:ea typeface="HG創英角ﾎﾟｯﾌﾟ体" panose="040B0A09000000000000" pitchFamily="49" charset="-128"/>
              </a:rPr>
              <a:t>まく</a:t>
            </a:r>
            <a:endParaRPr kumimoji="1"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10" name="図 9" descr="屋内, 猫, 茶色, 座る が含まれている画像&#10;&#10;AI 生成コンテンツは誤りを含む可能性があります。">
            <a:extLst>
              <a:ext uri="{FF2B5EF4-FFF2-40B4-BE49-F238E27FC236}">
                <a16:creationId xmlns:a16="http://schemas.microsoft.com/office/drawing/2014/main" id="{6E4B6C68-483E-D2B5-046D-FE7616084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352" y="1237675"/>
            <a:ext cx="8845296" cy="4895088"/>
          </a:xfrm>
          <a:prstGeom prst="rect">
            <a:avLst/>
          </a:prstGeom>
        </p:spPr>
      </p:pic>
      <p:pic>
        <p:nvPicPr>
          <p:cNvPr id="4" name="図 3">
            <a:extLst>
              <a:ext uri="{FF2B5EF4-FFF2-40B4-BE49-F238E27FC236}">
                <a16:creationId xmlns:a16="http://schemas.microsoft.com/office/drawing/2014/main" id="{5A3B3901-FE93-D501-3200-C76D869AD8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5" name="吹き出し: 角を丸めた四角形 4">
            <a:extLst>
              <a:ext uri="{FF2B5EF4-FFF2-40B4-BE49-F238E27FC236}">
                <a16:creationId xmlns:a16="http://schemas.microsoft.com/office/drawing/2014/main" id="{B396D0B2-6CF2-6080-E8E1-9F851E0B3B8F}"/>
              </a:ext>
            </a:extLst>
          </p:cNvPr>
          <p:cNvSpPr/>
          <p:nvPr/>
        </p:nvSpPr>
        <p:spPr>
          <a:xfrm>
            <a:off x="2847915" y="5609610"/>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山にも、森みたいなひくい山、</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行くだけで何日もかかるとおくのけわしい山、</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いろいろあるよね。</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612583813"/>
      </p:ext>
    </p:extLst>
  </p:cSld>
  <p:clrMapOvr>
    <a:masterClrMapping/>
  </p:clrMapOvr>
  <p:transition spd="slow" advClick="0" advTm="6000">
    <p:wipe dir="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BF43D6E-D44E-F0B3-FB18-DC0D8A644085}"/>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6C9F3E81-D8E0-9CF1-6FC5-E80D85E27111}"/>
              </a:ext>
            </a:extLst>
          </p:cNvPr>
          <p:cNvSpPr>
            <a:spLocks noGrp="1"/>
          </p:cNvSpPr>
          <p:nvPr>
            <p:ph type="subTitle" idx="1"/>
          </p:nvPr>
        </p:nvSpPr>
        <p:spPr>
          <a:xfrm>
            <a:off x="614917" y="-595422"/>
            <a:ext cx="10962166" cy="2158408"/>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lang="ja-JP" altLang="en-US" sz="6000" dirty="0">
                <a:solidFill>
                  <a:schemeClr val="bg1"/>
                </a:solidFill>
                <a:latin typeface="HG創英角ﾎﾟｯﾌﾟ体" panose="040B0A09000000000000" pitchFamily="49" charset="-128"/>
                <a:ea typeface="HG創英角ﾎﾟｯﾌﾟ体" panose="040B0A09000000000000" pitchFamily="49" charset="-128"/>
              </a:rPr>
              <a:t>やま</a:t>
            </a:r>
            <a:r>
              <a:rPr kumimoji="1" lang="ja-JP" altLang="en-US" sz="6000" dirty="0">
                <a:solidFill>
                  <a:schemeClr val="bg1"/>
                </a:solidFill>
                <a:latin typeface="HG創英角ﾎﾟｯﾌﾟ体" panose="040B0A09000000000000" pitchFamily="49" charset="-128"/>
                <a:ea typeface="HG創英角ﾎﾟｯﾌﾟ体" panose="040B0A09000000000000" pitchFamily="49" charset="-128"/>
              </a:rPr>
              <a:t>まく</a:t>
            </a:r>
            <a:endParaRPr kumimoji="1"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2" name="図 1" descr="屋内, 猫, 茶色, 座る が含まれている画像&#10;&#10;AI 生成コンテンツは誤りを含む可能性があります。">
            <a:extLst>
              <a:ext uri="{FF2B5EF4-FFF2-40B4-BE49-F238E27FC236}">
                <a16:creationId xmlns:a16="http://schemas.microsoft.com/office/drawing/2014/main" id="{DE268B41-AF17-D860-1F7B-2A8BB3430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352" y="1237675"/>
            <a:ext cx="8845296" cy="4895088"/>
          </a:xfrm>
          <a:prstGeom prst="rect">
            <a:avLst/>
          </a:prstGeom>
        </p:spPr>
      </p:pic>
      <p:pic>
        <p:nvPicPr>
          <p:cNvPr id="4" name="図 3">
            <a:extLst>
              <a:ext uri="{FF2B5EF4-FFF2-40B4-BE49-F238E27FC236}">
                <a16:creationId xmlns:a16="http://schemas.microsoft.com/office/drawing/2014/main" id="{827502B7-6F12-A807-A686-3E307612AF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5" name="吹き出し: 角を丸めた四角形 4">
            <a:extLst>
              <a:ext uri="{FF2B5EF4-FFF2-40B4-BE49-F238E27FC236}">
                <a16:creationId xmlns:a16="http://schemas.microsoft.com/office/drawing/2014/main" id="{A145A240-5490-EAE9-F6E7-04C38FD32E6F}"/>
              </a:ext>
            </a:extLst>
          </p:cNvPr>
          <p:cNvSpPr/>
          <p:nvPr/>
        </p:nvSpPr>
        <p:spPr>
          <a:xfrm>
            <a:off x="2847915" y="5609610"/>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まくをつくるときは、</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しっかり想像（そうぞう）をふくらませるのがだいじだよ。</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0501322"/>
      </p:ext>
    </p:extLst>
  </p:cSld>
  <p:clrMapOvr>
    <a:masterClrMapping/>
  </p:clrMapOvr>
  <p:transition spd="slow" advClick="0" advTm="6000">
    <p:wipe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FF6D39-CCFF-7D60-7A25-56B1BE940C46}"/>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4293AB43-62EF-BF32-89FC-E23FD97FFCBA}"/>
              </a:ext>
            </a:extLst>
          </p:cNvPr>
          <p:cNvSpPr>
            <a:spLocks noGrp="1"/>
          </p:cNvSpPr>
          <p:nvPr>
            <p:ph type="subTitle" idx="1"/>
          </p:nvPr>
        </p:nvSpPr>
        <p:spPr>
          <a:xfrm>
            <a:off x="614917" y="-595422"/>
            <a:ext cx="10962166" cy="2158408"/>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kumimoji="1" lang="ja-JP" altLang="en-US" sz="6000" dirty="0">
                <a:solidFill>
                  <a:schemeClr val="bg1"/>
                </a:solidFill>
                <a:latin typeface="HG創英角ﾎﾟｯﾌﾟ体" panose="040B0A09000000000000" pitchFamily="49" charset="-128"/>
                <a:ea typeface="HG創英角ﾎﾟｯﾌﾟ体" panose="040B0A09000000000000" pitchFamily="49" charset="-128"/>
              </a:rPr>
              <a:t>あじろまく</a:t>
            </a:r>
            <a:endParaRPr kumimoji="1"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6" name="図 5" descr="屋内, 戸棚, キッチン, 建物 が含まれている画像&#10;&#10;AI 生成コンテンツは誤りを含む可能性があります。">
            <a:extLst>
              <a:ext uri="{FF2B5EF4-FFF2-40B4-BE49-F238E27FC236}">
                <a16:creationId xmlns:a16="http://schemas.microsoft.com/office/drawing/2014/main" id="{91F1B7BF-87E5-BDAB-9E5B-C5B19DEC0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664" y="1397903"/>
            <a:ext cx="9186672" cy="5010912"/>
          </a:xfrm>
          <a:prstGeom prst="rect">
            <a:avLst/>
          </a:prstGeom>
        </p:spPr>
      </p:pic>
      <p:sp>
        <p:nvSpPr>
          <p:cNvPr id="5" name="吹き出し: 角を丸めた四角形 4">
            <a:extLst>
              <a:ext uri="{FF2B5EF4-FFF2-40B4-BE49-F238E27FC236}">
                <a16:creationId xmlns:a16="http://schemas.microsoft.com/office/drawing/2014/main" id="{3D8CD432-266E-E581-51AB-E7020AF87EBF}"/>
              </a:ext>
            </a:extLst>
          </p:cNvPr>
          <p:cNvSpPr/>
          <p:nvPr/>
        </p:nvSpPr>
        <p:spPr>
          <a:xfrm>
            <a:off x="2847915" y="5609610"/>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これは、おやしきの塀（へい）。</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2CB355B1-5A4C-66FD-C9E1-61725A8F08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Tree>
    <p:extLst>
      <p:ext uri="{BB962C8B-B14F-4D97-AF65-F5344CB8AC3E}">
        <p14:creationId xmlns:p14="http://schemas.microsoft.com/office/powerpoint/2010/main" val="1697454615"/>
      </p:ext>
    </p:extLst>
  </p:cSld>
  <p:clrMapOvr>
    <a:masterClrMapping/>
  </p:clrMapOvr>
  <p:transition spd="slow" advClick="0" advTm="6000">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7713B0-BA2A-4DAE-B5A7-D6168641EB66}"/>
            </a:ext>
          </a:extLst>
        </p:cNvPr>
        <p:cNvGrpSpPr/>
        <p:nvPr/>
      </p:nvGrpSpPr>
      <p:grpSpPr>
        <a:xfrm>
          <a:off x="0" y="0"/>
          <a:ext cx="0" cy="0"/>
          <a:chOff x="0" y="0"/>
          <a:chExt cx="0" cy="0"/>
        </a:xfrm>
      </p:grpSpPr>
      <p:pic>
        <p:nvPicPr>
          <p:cNvPr id="4" name="図 3" descr="家の外観&#10;&#10;AI 生成コンテンツは誤りを含む可能性があります。">
            <a:extLst>
              <a:ext uri="{FF2B5EF4-FFF2-40B4-BE49-F238E27FC236}">
                <a16:creationId xmlns:a16="http://schemas.microsoft.com/office/drawing/2014/main" id="{4BFE4E12-8A19-1661-CA3D-C4C91D181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58D26BA9-4AD1-4B8D-782A-6353DBB8A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図 1">
            <a:extLst>
              <a:ext uri="{FF2B5EF4-FFF2-40B4-BE49-F238E27FC236}">
                <a16:creationId xmlns:a16="http://schemas.microsoft.com/office/drawing/2014/main" id="{5D74FB7C-0D02-F7CB-6897-EF2BFB6072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3" name="吹き出し: 角を丸めた四角形 2">
            <a:extLst>
              <a:ext uri="{FF2B5EF4-FFF2-40B4-BE49-F238E27FC236}">
                <a16:creationId xmlns:a16="http://schemas.microsoft.com/office/drawing/2014/main" id="{04830CE0-555C-9222-BD1A-B16BD58CB29B}"/>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これからかぶきのいろいろなまくをしょうかいするよ！</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342437079"/>
      </p:ext>
    </p:extLst>
  </p:cSld>
  <p:clrMapOvr>
    <a:masterClrMapping/>
  </p:clrMapOvr>
  <p:transition spd="slow" advClick="0" advTm="6000">
    <p:wipe dir="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D377EE-6095-C35C-C95D-9F60CE924F19}"/>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4F673725-CE02-DA0F-F4A6-669E7E018C1B}"/>
              </a:ext>
            </a:extLst>
          </p:cNvPr>
          <p:cNvSpPr>
            <a:spLocks noGrp="1"/>
          </p:cNvSpPr>
          <p:nvPr>
            <p:ph type="subTitle" idx="1"/>
          </p:nvPr>
        </p:nvSpPr>
        <p:spPr>
          <a:xfrm>
            <a:off x="614917" y="-595422"/>
            <a:ext cx="10962166" cy="2158408"/>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kumimoji="1" lang="ja-JP" altLang="en-US" sz="6000" dirty="0">
                <a:solidFill>
                  <a:schemeClr val="bg1"/>
                </a:solidFill>
                <a:latin typeface="HG創英角ﾎﾟｯﾌﾟ体" panose="040B0A09000000000000" pitchFamily="49" charset="-128"/>
                <a:ea typeface="HG創英角ﾎﾟｯﾌﾟ体" panose="040B0A09000000000000" pitchFamily="49" charset="-128"/>
              </a:rPr>
              <a:t>あじろまく</a:t>
            </a:r>
            <a:endParaRPr kumimoji="1"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2" name="図 1" descr="屋内, 戸棚, キッチン, 建物 が含まれている画像&#10;&#10;AI 生成コンテンツは誤りを含む可能性があります。">
            <a:extLst>
              <a:ext uri="{FF2B5EF4-FFF2-40B4-BE49-F238E27FC236}">
                <a16:creationId xmlns:a16="http://schemas.microsoft.com/office/drawing/2014/main" id="{AAED060C-8BB1-D4D5-8D10-10B1E63A1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664" y="1397903"/>
            <a:ext cx="9186672" cy="5010912"/>
          </a:xfrm>
          <a:prstGeom prst="rect">
            <a:avLst/>
          </a:prstGeom>
        </p:spPr>
      </p:pic>
      <p:pic>
        <p:nvPicPr>
          <p:cNvPr id="4" name="図 3">
            <a:extLst>
              <a:ext uri="{FF2B5EF4-FFF2-40B4-BE49-F238E27FC236}">
                <a16:creationId xmlns:a16="http://schemas.microsoft.com/office/drawing/2014/main" id="{56AED698-3F08-2506-F821-2212AFDCBA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5" name="吹き出し: 角を丸めた四角形 4">
            <a:extLst>
              <a:ext uri="{FF2B5EF4-FFF2-40B4-BE49-F238E27FC236}">
                <a16:creationId xmlns:a16="http://schemas.microsoft.com/office/drawing/2014/main" id="{3D9EE559-8EC0-049B-96B9-C61ADA673E83}"/>
              </a:ext>
            </a:extLst>
          </p:cNvPr>
          <p:cNvSpPr/>
          <p:nvPr/>
        </p:nvSpPr>
        <p:spPr>
          <a:xfrm>
            <a:off x="2847915" y="5609610"/>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かぶきは、おしろやおうち、町などもまくにしちゃうんだ！</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49684454"/>
      </p:ext>
    </p:extLst>
  </p:cSld>
  <p:clrMapOvr>
    <a:masterClrMapping/>
  </p:clrMapOvr>
  <p:transition spd="slow" advClick="0" advTm="6000">
    <p:wipe dir="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0A5B4A-A529-54BA-1A7D-C7BBD98E6EF2}"/>
            </a:ext>
          </a:extLst>
        </p:cNvPr>
        <p:cNvGrpSpPr/>
        <p:nvPr/>
      </p:nvGrpSpPr>
      <p:grpSpPr>
        <a:xfrm>
          <a:off x="0" y="0"/>
          <a:ext cx="0" cy="0"/>
          <a:chOff x="0" y="0"/>
          <a:chExt cx="0" cy="0"/>
        </a:xfrm>
      </p:grpSpPr>
      <p:pic>
        <p:nvPicPr>
          <p:cNvPr id="20" name="図 19" descr="屋内, 猫, 茶色, 座る が含まれている画像&#10;&#10;AI 生成コンテンツは誤りを含む可能性があります。">
            <a:extLst>
              <a:ext uri="{FF2B5EF4-FFF2-40B4-BE49-F238E27FC236}">
                <a16:creationId xmlns:a16="http://schemas.microsoft.com/office/drawing/2014/main" id="{A1F70BE4-9637-88C4-DE05-2CB11F429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441" y="2132939"/>
            <a:ext cx="3479207" cy="1925433"/>
          </a:xfrm>
          <a:prstGeom prst="rect">
            <a:avLst/>
          </a:prstGeom>
        </p:spPr>
      </p:pic>
      <p:pic>
        <p:nvPicPr>
          <p:cNvPr id="18" name="図 17" descr="屋内, 戸棚, キッチン, 建物 が含まれている画像&#10;&#10;AI 生成コンテンツは誤りを含む可能性があります。">
            <a:extLst>
              <a:ext uri="{FF2B5EF4-FFF2-40B4-BE49-F238E27FC236}">
                <a16:creationId xmlns:a16="http://schemas.microsoft.com/office/drawing/2014/main" id="{6C6FBDE9-F52A-590D-FB5E-3A18579D9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5098" y="3757416"/>
            <a:ext cx="3641985" cy="1986537"/>
          </a:xfrm>
          <a:prstGeom prst="rect">
            <a:avLst/>
          </a:prstGeom>
        </p:spPr>
      </p:pic>
      <p:pic>
        <p:nvPicPr>
          <p:cNvPr id="16" name="図 15" descr="建物, 座る, フロント, テーブル が含まれている画像&#10;&#10;AI 生成コンテンツは誤りを含む可能性があります。">
            <a:extLst>
              <a:ext uri="{FF2B5EF4-FFF2-40B4-BE49-F238E27FC236}">
                <a16:creationId xmlns:a16="http://schemas.microsoft.com/office/drawing/2014/main" id="{3539C09C-D368-3077-BFAA-68022A4E9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660" y="3095655"/>
            <a:ext cx="3859048" cy="2573930"/>
          </a:xfrm>
          <a:prstGeom prst="rect">
            <a:avLst/>
          </a:prstGeom>
        </p:spPr>
      </p:pic>
      <p:sp>
        <p:nvSpPr>
          <p:cNvPr id="3" name="字幕 2">
            <a:extLst>
              <a:ext uri="{FF2B5EF4-FFF2-40B4-BE49-F238E27FC236}">
                <a16:creationId xmlns:a16="http://schemas.microsoft.com/office/drawing/2014/main" id="{130C4368-5D95-28ED-46DE-D168D63C36AD}"/>
              </a:ext>
            </a:extLst>
          </p:cNvPr>
          <p:cNvSpPr>
            <a:spLocks noGrp="1"/>
          </p:cNvSpPr>
          <p:nvPr>
            <p:ph type="subTitle" idx="1"/>
          </p:nvPr>
        </p:nvSpPr>
        <p:spPr>
          <a:xfrm>
            <a:off x="614917" y="-784265"/>
            <a:ext cx="10962166" cy="2158408"/>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lang="ja-JP" altLang="en-US" sz="4800" dirty="0">
                <a:solidFill>
                  <a:schemeClr val="bg1"/>
                </a:solidFill>
                <a:latin typeface="HG創英角ﾎﾟｯﾌﾟ体" panose="040B0A09000000000000" pitchFamily="49" charset="-128"/>
                <a:ea typeface="HG創英角ﾎﾟｯﾌﾟ体" panose="040B0A09000000000000" pitchFamily="49" charset="-128"/>
              </a:rPr>
              <a:t>かぶきのいろいろなまく</a:t>
            </a:r>
            <a:endParaRPr kumimoji="1" lang="en-US" altLang="ja-JP" sz="4800" dirty="0">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14" name="図 13" descr="屋内, テレビ, モニター, 画面 が含まれている画像&#10;&#10;AI 生成コンテンツは誤りを含む可能性があります。">
            <a:extLst>
              <a:ext uri="{FF2B5EF4-FFF2-40B4-BE49-F238E27FC236}">
                <a16:creationId xmlns:a16="http://schemas.microsoft.com/office/drawing/2014/main" id="{45351F12-7D01-8AE3-8ECB-E2B88301E9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113" y="3507395"/>
            <a:ext cx="4233055" cy="2824152"/>
          </a:xfrm>
          <a:prstGeom prst="rect">
            <a:avLst/>
          </a:prstGeom>
        </p:spPr>
      </p:pic>
      <p:pic>
        <p:nvPicPr>
          <p:cNvPr id="12" name="図 11" descr="屋内, コンピュータ, 座る, テーブル が含まれている画像&#10;&#10;AI 生成コンテンツは誤りを含む可能性があります。">
            <a:extLst>
              <a:ext uri="{FF2B5EF4-FFF2-40B4-BE49-F238E27FC236}">
                <a16:creationId xmlns:a16="http://schemas.microsoft.com/office/drawing/2014/main" id="{1959EA25-08FD-4AA0-A079-CB032F990C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888" y="1134548"/>
            <a:ext cx="5046007" cy="2838379"/>
          </a:xfrm>
          <a:prstGeom prst="rect">
            <a:avLst/>
          </a:prstGeom>
        </p:spPr>
      </p:pic>
      <p:pic>
        <p:nvPicPr>
          <p:cNvPr id="10" name="図 9">
            <a:extLst>
              <a:ext uri="{FF2B5EF4-FFF2-40B4-BE49-F238E27FC236}">
                <a16:creationId xmlns:a16="http://schemas.microsoft.com/office/drawing/2014/main" id="{4B1D985F-20C7-8E60-4307-807F59BD65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11" name="吹き出し: 角を丸めた四角形 10">
            <a:extLst>
              <a:ext uri="{FF2B5EF4-FFF2-40B4-BE49-F238E27FC236}">
                <a16:creationId xmlns:a16="http://schemas.microsoft.com/office/drawing/2014/main" id="{DD4772C4-DBDF-9356-20F3-F906F5CE82F3}"/>
              </a:ext>
            </a:extLst>
          </p:cNvPr>
          <p:cNvSpPr/>
          <p:nvPr/>
        </p:nvSpPr>
        <p:spPr>
          <a:xfrm>
            <a:off x="2847915" y="5609610"/>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かぶきのきほん「じょうしきまく」と、</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おしばいのとちゅうでつかうまくのしょうかいでした！</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22" name="図 21" descr="夜の海&#10;&#10;AI 生成コンテンツは誤りを含む可能性があります。">
            <a:extLst>
              <a:ext uri="{FF2B5EF4-FFF2-40B4-BE49-F238E27FC236}">
                <a16:creationId xmlns:a16="http://schemas.microsoft.com/office/drawing/2014/main" id="{B0C2B09E-3898-6064-BCEF-8A35260EEA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0692" y="1114047"/>
            <a:ext cx="4244633" cy="1564314"/>
          </a:xfrm>
          <a:prstGeom prst="rect">
            <a:avLst/>
          </a:prstGeom>
        </p:spPr>
      </p:pic>
    </p:spTree>
    <p:extLst>
      <p:ext uri="{BB962C8B-B14F-4D97-AF65-F5344CB8AC3E}">
        <p14:creationId xmlns:p14="http://schemas.microsoft.com/office/powerpoint/2010/main" val="57407603"/>
      </p:ext>
    </p:extLst>
  </p:cSld>
  <p:clrMapOvr>
    <a:masterClrMapping/>
  </p:clrMapOvr>
  <p:transition spd="slow" advClick="0" advTm="6000">
    <p:wipe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E23EFD-E6F4-EA7B-EF4A-97613F154FA2}"/>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90FC94D2-A194-91B2-13B6-B373D17D6F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pic>
        <p:nvPicPr>
          <p:cNvPr id="4" name="図 3" descr="レゴで作ったクマのぬいぐるみ&#10;&#10;AI 生成コンテンツは誤りを含む可能性があります。">
            <a:extLst>
              <a:ext uri="{FF2B5EF4-FFF2-40B4-BE49-F238E27FC236}">
                <a16:creationId xmlns:a16="http://schemas.microsoft.com/office/drawing/2014/main" id="{1F4D2FC0-0834-5077-6F5C-18C706F3D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737" y="0"/>
            <a:ext cx="5724525" cy="5724525"/>
          </a:xfrm>
          <a:prstGeom prst="rect">
            <a:avLst/>
          </a:prstGeom>
        </p:spPr>
      </p:pic>
      <p:sp>
        <p:nvSpPr>
          <p:cNvPr id="2" name="吹き出し: 角を丸めた四角形 1">
            <a:extLst>
              <a:ext uri="{FF2B5EF4-FFF2-40B4-BE49-F238E27FC236}">
                <a16:creationId xmlns:a16="http://schemas.microsoft.com/office/drawing/2014/main" id="{050FEA99-0673-8947-EBEA-28216054465B}"/>
              </a:ext>
            </a:extLst>
          </p:cNvPr>
          <p:cNvSpPr/>
          <p:nvPr/>
        </p:nvSpPr>
        <p:spPr>
          <a:xfrm>
            <a:off x="2847915" y="5609610"/>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おしまい！</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65919576"/>
      </p:ext>
    </p:extLst>
  </p:cSld>
  <p:clrMapOvr>
    <a:masterClrMapping/>
  </p:clrMapOvr>
  <p:transition spd="slow" advClick="0" advTm="6000">
    <p:wipe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字幕 2">
            <a:extLst>
              <a:ext uri="{FF2B5EF4-FFF2-40B4-BE49-F238E27FC236}">
                <a16:creationId xmlns:a16="http://schemas.microsoft.com/office/drawing/2014/main" id="{76760D0A-2354-0071-AA78-1A5B1FA7ECDD}"/>
              </a:ext>
            </a:extLst>
          </p:cNvPr>
          <p:cNvSpPr txBox="1">
            <a:spLocks/>
          </p:cNvSpPr>
          <p:nvPr/>
        </p:nvSpPr>
        <p:spPr>
          <a:xfrm>
            <a:off x="514347" y="322606"/>
            <a:ext cx="4521287" cy="484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latin typeface="HG創英角ﾎﾟｯﾌﾟ体" panose="040B0A09000000000000" pitchFamily="49" charset="-128"/>
                <a:ea typeface="HG創英角ﾎﾟｯﾌﾟ体" panose="040B0A09000000000000" pitchFamily="49" charset="-128"/>
              </a:rPr>
              <a:t>クレジット・資料情報</a:t>
            </a:r>
            <a:endParaRPr lang="en-US" altLang="ja-JP" sz="2400" dirty="0">
              <a:latin typeface="HG創英角ﾎﾟｯﾌﾟ体" panose="040B0A09000000000000" pitchFamily="49" charset="-128"/>
              <a:ea typeface="HG創英角ﾎﾟｯﾌﾟ体" panose="040B0A09000000000000" pitchFamily="49" charset="-128"/>
            </a:endParaRPr>
          </a:p>
        </p:txBody>
      </p:sp>
      <p:sp>
        <p:nvSpPr>
          <p:cNvPr id="2" name="字幕 2">
            <a:extLst>
              <a:ext uri="{FF2B5EF4-FFF2-40B4-BE49-F238E27FC236}">
                <a16:creationId xmlns:a16="http://schemas.microsoft.com/office/drawing/2014/main" id="{1FFA2123-6C2A-163D-0F7E-089AD57FF475}"/>
              </a:ext>
            </a:extLst>
          </p:cNvPr>
          <p:cNvSpPr txBox="1">
            <a:spLocks/>
          </p:cNvSpPr>
          <p:nvPr/>
        </p:nvSpPr>
        <p:spPr>
          <a:xfrm>
            <a:off x="534471" y="3115760"/>
            <a:ext cx="4521287" cy="326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HG創英角ﾎﾟｯﾌﾟ体" panose="040B0A09000000000000" pitchFamily="49" charset="-128"/>
                <a:ea typeface="HG創英角ﾎﾟｯﾌﾟ体" panose="040B0A09000000000000" pitchFamily="49" charset="-128"/>
              </a:rPr>
              <a:t>公演記録映像</a:t>
            </a:r>
            <a:endParaRPr lang="en-US" altLang="ja-JP" sz="1200" dirty="0">
              <a:latin typeface="HG創英角ﾎﾟｯﾌﾟ体" panose="040B0A09000000000000" pitchFamily="49" charset="-128"/>
              <a:ea typeface="HG創英角ﾎﾟｯﾌﾟ体" panose="040B0A09000000000000" pitchFamily="49" charset="-128"/>
            </a:endParaRPr>
          </a:p>
        </p:txBody>
      </p:sp>
      <p:sp>
        <p:nvSpPr>
          <p:cNvPr id="3" name="字幕 2">
            <a:extLst>
              <a:ext uri="{FF2B5EF4-FFF2-40B4-BE49-F238E27FC236}">
                <a16:creationId xmlns:a16="http://schemas.microsoft.com/office/drawing/2014/main" id="{B2F25ACC-ACC0-C6EB-00BB-D5E3FE83ADCD}"/>
              </a:ext>
            </a:extLst>
          </p:cNvPr>
          <p:cNvSpPr txBox="1">
            <a:spLocks/>
          </p:cNvSpPr>
          <p:nvPr/>
        </p:nvSpPr>
        <p:spPr>
          <a:xfrm>
            <a:off x="514346" y="4908566"/>
            <a:ext cx="4521287" cy="484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dirty="0">
                <a:latin typeface="HG創英角ﾎﾟｯﾌﾟ体" panose="040B0A09000000000000" pitchFamily="49" charset="-128"/>
                <a:ea typeface="HG創英角ﾎﾟｯﾌﾟ体" panose="040B0A09000000000000" pitchFamily="49" charset="-128"/>
              </a:rPr>
              <a:t>公演記録写真</a:t>
            </a:r>
            <a:endParaRPr lang="en-US" altLang="ja-JP" sz="1200" dirty="0">
              <a:latin typeface="HG創英角ﾎﾟｯﾌﾟ体" panose="040B0A09000000000000" pitchFamily="49" charset="-128"/>
              <a:ea typeface="HG創英角ﾎﾟｯﾌﾟ体" panose="040B0A09000000000000" pitchFamily="49" charset="-128"/>
            </a:endParaRPr>
          </a:p>
        </p:txBody>
      </p:sp>
      <p:grpSp>
        <p:nvGrpSpPr>
          <p:cNvPr id="11" name="グループ化 10">
            <a:extLst>
              <a:ext uri="{FF2B5EF4-FFF2-40B4-BE49-F238E27FC236}">
                <a16:creationId xmlns:a16="http://schemas.microsoft.com/office/drawing/2014/main" id="{A22113D3-A07A-0574-2809-492EE08C1B2B}"/>
              </a:ext>
            </a:extLst>
          </p:cNvPr>
          <p:cNvGrpSpPr/>
          <p:nvPr/>
        </p:nvGrpSpPr>
        <p:grpSpPr>
          <a:xfrm>
            <a:off x="1137718" y="1800603"/>
            <a:ext cx="6531548" cy="996053"/>
            <a:chOff x="1036118" y="1224458"/>
            <a:chExt cx="6531548" cy="996053"/>
          </a:xfrm>
        </p:grpSpPr>
        <p:sp>
          <p:nvSpPr>
            <p:cNvPr id="13" name="字幕 2">
              <a:extLst>
                <a:ext uri="{FF2B5EF4-FFF2-40B4-BE49-F238E27FC236}">
                  <a16:creationId xmlns:a16="http://schemas.microsoft.com/office/drawing/2014/main" id="{2655533F-A3B9-2E04-0A57-AEF90C0702D4}"/>
                </a:ext>
              </a:extLst>
            </p:cNvPr>
            <p:cNvSpPr txBox="1">
              <a:spLocks/>
            </p:cNvSpPr>
            <p:nvPr/>
          </p:nvSpPr>
          <p:spPr>
            <a:xfrm>
              <a:off x="3046379" y="1516153"/>
              <a:ext cx="4521287" cy="484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latin typeface="HG創英角ﾎﾟｯﾌﾟ体" panose="040B0A09000000000000" pitchFamily="49" charset="-128"/>
                  <a:ea typeface="HG創英角ﾎﾟｯﾌﾟ体" panose="040B0A09000000000000" pitchFamily="49" charset="-128"/>
                </a:rPr>
                <a:t>くろごちゃんイラスト：たちいりハルコ</a:t>
              </a:r>
              <a:endParaRPr lang="en-US" altLang="ja-JP" sz="1800" dirty="0">
                <a:latin typeface="HG創英角ﾎﾟｯﾌﾟ体" panose="040B0A09000000000000" pitchFamily="49" charset="-128"/>
                <a:ea typeface="HG創英角ﾎﾟｯﾌﾟ体" panose="040B0A09000000000000" pitchFamily="49" charset="-128"/>
              </a:endParaRPr>
            </a:p>
          </p:txBody>
        </p:sp>
        <p:pic>
          <p:nvPicPr>
            <p:cNvPr id="4" name="図 3">
              <a:extLst>
                <a:ext uri="{FF2B5EF4-FFF2-40B4-BE49-F238E27FC236}">
                  <a16:creationId xmlns:a16="http://schemas.microsoft.com/office/drawing/2014/main" id="{AEFBF509-3D48-D567-6B25-96D306E5FC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118" y="1224458"/>
              <a:ext cx="998709" cy="996053"/>
            </a:xfrm>
            <a:prstGeom prst="rect">
              <a:avLst/>
            </a:prstGeom>
          </p:spPr>
        </p:pic>
      </p:grpSp>
      <p:grpSp>
        <p:nvGrpSpPr>
          <p:cNvPr id="7" name="グループ化 6">
            <a:extLst>
              <a:ext uri="{FF2B5EF4-FFF2-40B4-BE49-F238E27FC236}">
                <a16:creationId xmlns:a16="http://schemas.microsoft.com/office/drawing/2014/main" id="{AACD1450-F740-E832-9A71-0E185EEF9DF8}"/>
              </a:ext>
            </a:extLst>
          </p:cNvPr>
          <p:cNvGrpSpPr/>
          <p:nvPr/>
        </p:nvGrpSpPr>
        <p:grpSpPr>
          <a:xfrm>
            <a:off x="534471" y="5166046"/>
            <a:ext cx="8631268" cy="1538576"/>
            <a:chOff x="514353" y="4962952"/>
            <a:chExt cx="8631268" cy="1538576"/>
          </a:xfrm>
        </p:grpSpPr>
        <p:sp>
          <p:nvSpPr>
            <p:cNvPr id="16" name="テキスト ボックス 15">
              <a:extLst>
                <a:ext uri="{FF2B5EF4-FFF2-40B4-BE49-F238E27FC236}">
                  <a16:creationId xmlns:a16="http://schemas.microsoft.com/office/drawing/2014/main" id="{AEFDB279-E066-02F4-D440-F7BEFB5092A4}"/>
                </a:ext>
              </a:extLst>
            </p:cNvPr>
            <p:cNvSpPr txBox="1"/>
            <p:nvPr/>
          </p:nvSpPr>
          <p:spPr>
            <a:xfrm>
              <a:off x="3046379" y="5407918"/>
              <a:ext cx="6099242" cy="646331"/>
            </a:xfrm>
            <a:prstGeom prst="rect">
              <a:avLst/>
            </a:prstGeom>
            <a:noFill/>
          </p:spPr>
          <p:txBody>
            <a:bodyPr wrap="square">
              <a:spAutoFit/>
            </a:bodyPr>
            <a:lstStyle/>
            <a:p>
              <a:r>
                <a:rPr lang="ja-JP"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hlinkClick r:id="rId3"/>
                </a:rPr>
                <a:t>第２４３回歌舞伎公演　御ひいき勧進帳</a:t>
              </a:r>
              <a:endParaRPr lang="en-US"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endParaRPr>
            </a:p>
            <a:p>
              <a:r>
                <a:rPr lang="en-US"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rPr>
                <a:t>©</a:t>
              </a:r>
              <a:r>
                <a:rPr lang="ja-JP" altLang="en-US"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rPr>
                <a:t>株式会社劇雅堂</a:t>
              </a:r>
            </a:p>
          </p:txBody>
        </p:sp>
        <p:pic>
          <p:nvPicPr>
            <p:cNvPr id="8" name="図 7" descr="屋内, フロント, 男, 画面 が含まれている画像&#10;&#10;AI 生成コンテンツは誤りを含む可能性があります。">
              <a:extLst>
                <a:ext uri="{FF2B5EF4-FFF2-40B4-BE49-F238E27FC236}">
                  <a16:creationId xmlns:a16="http://schemas.microsoft.com/office/drawing/2014/main" id="{1321C014-ED51-8A05-6C9B-18532B109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3" y="4962952"/>
              <a:ext cx="2311330" cy="1538576"/>
            </a:xfrm>
            <a:prstGeom prst="rect">
              <a:avLst/>
            </a:prstGeom>
          </p:spPr>
        </p:pic>
      </p:grpSp>
      <p:grpSp>
        <p:nvGrpSpPr>
          <p:cNvPr id="10" name="グループ化 9">
            <a:extLst>
              <a:ext uri="{FF2B5EF4-FFF2-40B4-BE49-F238E27FC236}">
                <a16:creationId xmlns:a16="http://schemas.microsoft.com/office/drawing/2014/main" id="{CEB4D6FE-CACF-55A5-FBD4-482B85E01546}"/>
              </a:ext>
            </a:extLst>
          </p:cNvPr>
          <p:cNvGrpSpPr/>
          <p:nvPr/>
        </p:nvGrpSpPr>
        <p:grpSpPr>
          <a:xfrm>
            <a:off x="534471" y="3383232"/>
            <a:ext cx="9171154" cy="1312345"/>
            <a:chOff x="514353" y="2952392"/>
            <a:chExt cx="9171154" cy="1312345"/>
          </a:xfrm>
        </p:grpSpPr>
        <p:pic>
          <p:nvPicPr>
            <p:cNvPr id="6" name="図 5">
              <a:extLst>
                <a:ext uri="{FF2B5EF4-FFF2-40B4-BE49-F238E27FC236}">
                  <a16:creationId xmlns:a16="http://schemas.microsoft.com/office/drawing/2014/main" id="{23CCC2F5-74E6-6239-4BE1-6C8C830F241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14353" y="2952392"/>
              <a:ext cx="2311330" cy="1312345"/>
            </a:xfrm>
            <a:prstGeom prst="rect">
              <a:avLst/>
            </a:prstGeom>
          </p:spPr>
        </p:pic>
        <p:sp>
          <p:nvSpPr>
            <p:cNvPr id="9" name="テキスト ボックス 8">
              <a:extLst>
                <a:ext uri="{FF2B5EF4-FFF2-40B4-BE49-F238E27FC236}">
                  <a16:creationId xmlns:a16="http://schemas.microsoft.com/office/drawing/2014/main" id="{F41C5ACD-1C69-9A08-34C6-F8E980E30306}"/>
                </a:ext>
              </a:extLst>
            </p:cNvPr>
            <p:cNvSpPr txBox="1"/>
            <p:nvPr/>
          </p:nvSpPr>
          <p:spPr>
            <a:xfrm>
              <a:off x="3046379" y="3398582"/>
              <a:ext cx="6639128" cy="369332"/>
            </a:xfrm>
            <a:prstGeom prst="rect">
              <a:avLst/>
            </a:prstGeom>
            <a:noFill/>
          </p:spPr>
          <p:txBody>
            <a:bodyPr wrap="square">
              <a:spAutoFit/>
            </a:bodyPr>
            <a:lstStyle/>
            <a:p>
              <a:r>
                <a:rPr lang="ja-JP"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hlinkClick r:id="rId6"/>
                </a:rPr>
                <a:t>第</a:t>
              </a:r>
              <a:r>
                <a:rPr lang="ja-JP" altLang="en-US" dirty="0">
                  <a:latin typeface="HG創英角ﾎﾟｯﾌﾟ体" panose="040B0A09000000000000" pitchFamily="49" charset="-128"/>
                  <a:ea typeface="HG創英角ﾎﾟｯﾌﾟ体" panose="040B0A09000000000000" pitchFamily="49" charset="-128"/>
                  <a:cs typeface="Arial" panose="020B0604020202020204" pitchFamily="34" charset="0"/>
                  <a:hlinkClick r:id="rId6"/>
                </a:rPr>
                <a:t>３２４</a:t>
              </a:r>
              <a:r>
                <a:rPr lang="ja-JP"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hlinkClick r:id="rId6"/>
                </a:rPr>
                <a:t>回歌舞伎公演 伊勢音頭恋寝刃 序幕 野道追駆けの場</a:t>
              </a:r>
              <a:endParaRPr lang="en-US"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endParaRPr>
            </a:p>
          </p:txBody>
        </p:sp>
      </p:grpSp>
      <p:sp>
        <p:nvSpPr>
          <p:cNvPr id="5" name="テキスト ボックス 4">
            <a:extLst>
              <a:ext uri="{FF2B5EF4-FFF2-40B4-BE49-F238E27FC236}">
                <a16:creationId xmlns:a16="http://schemas.microsoft.com/office/drawing/2014/main" id="{46CC2363-1887-1875-675E-99C2A36A0EEF}"/>
              </a:ext>
            </a:extLst>
          </p:cNvPr>
          <p:cNvSpPr txBox="1"/>
          <p:nvPr/>
        </p:nvSpPr>
        <p:spPr>
          <a:xfrm>
            <a:off x="534471" y="1006262"/>
            <a:ext cx="9811713" cy="400110"/>
          </a:xfrm>
          <a:prstGeom prst="rect">
            <a:avLst/>
          </a:prstGeom>
          <a:noFill/>
        </p:spPr>
        <p:txBody>
          <a:bodyPr wrap="square" rtlCol="0">
            <a:spAutoFit/>
          </a:bodyPr>
          <a:lstStyle/>
          <a:p>
            <a:r>
              <a:rPr lang="ja-JP" altLang="en-US" sz="2000" dirty="0">
                <a:latin typeface="HG創英角ﾎﾟｯﾌﾟ体" panose="040B0A09000000000000" pitchFamily="49" charset="-128"/>
                <a:ea typeface="HG創英角ﾎﾟｯﾌﾟ体" panose="040B0A09000000000000" pitchFamily="49" charset="-128"/>
              </a:rPr>
              <a:t>制作・著作：　独立行政法人日本芸術文化振興会　（国立劇場）</a:t>
            </a:r>
            <a:endParaRPr kumimoji="1" lang="ja-JP" altLang="en-US" sz="2000"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367960630"/>
      </p:ext>
    </p:extLst>
  </p:cSld>
  <p:clrMapOvr>
    <a:masterClrMapping/>
  </p:clrMapOvr>
  <p:transition spd="slow" advClick="0" advTm="6000">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CE7DCFD-F257-8BAF-4725-1DD7E2938DEF}"/>
              </a:ext>
            </a:extLst>
          </p:cNvPr>
          <p:cNvSpPr txBox="1"/>
          <p:nvPr/>
        </p:nvSpPr>
        <p:spPr>
          <a:xfrm>
            <a:off x="3331183" y="1948528"/>
            <a:ext cx="6099242" cy="369332"/>
          </a:xfrm>
          <a:prstGeom prst="rect">
            <a:avLst/>
          </a:prstGeom>
          <a:noFill/>
        </p:spPr>
        <p:txBody>
          <a:bodyPr wrap="square">
            <a:spAutoFit/>
          </a:bodyPr>
          <a:lstStyle/>
          <a:p>
            <a:r>
              <a:rPr lang="ja-JP"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hlinkClick r:id="rId2"/>
              </a:rPr>
              <a:t>第</a:t>
            </a:r>
            <a:r>
              <a:rPr lang="ja-JP" altLang="en-US" dirty="0">
                <a:latin typeface="HG創英角ﾎﾟｯﾌﾟ体" panose="040B0A09000000000000" pitchFamily="49" charset="-128"/>
                <a:ea typeface="HG創英角ﾎﾟｯﾌﾟ体" panose="040B0A09000000000000" pitchFamily="49" charset="-128"/>
                <a:cs typeface="Arial" panose="020B0604020202020204" pitchFamily="34" charset="0"/>
                <a:hlinkClick r:id="rId2"/>
              </a:rPr>
              <a:t>３０９</a:t>
            </a:r>
            <a:r>
              <a:rPr lang="ja-JP"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hlinkClick r:id="rId2"/>
              </a:rPr>
              <a:t>回歌舞伎公演　平家女護島</a:t>
            </a:r>
            <a:endParaRPr lang="ja-JP" altLang="en-US" dirty="0">
              <a:latin typeface="HG創英角ﾎﾟｯﾌﾟ体" panose="040B0A09000000000000" pitchFamily="49" charset="-128"/>
              <a:ea typeface="HG創英角ﾎﾟｯﾌﾟ体" panose="040B0A09000000000000" pitchFamily="49" charset="-128"/>
            </a:endParaRPr>
          </a:p>
        </p:txBody>
      </p:sp>
      <p:sp>
        <p:nvSpPr>
          <p:cNvPr id="7" name="テキスト ボックス 6">
            <a:extLst>
              <a:ext uri="{FF2B5EF4-FFF2-40B4-BE49-F238E27FC236}">
                <a16:creationId xmlns:a16="http://schemas.microsoft.com/office/drawing/2014/main" id="{EC5AF21F-F5FC-3F2D-B460-06F3D00EF416}"/>
              </a:ext>
            </a:extLst>
          </p:cNvPr>
          <p:cNvSpPr txBox="1"/>
          <p:nvPr/>
        </p:nvSpPr>
        <p:spPr>
          <a:xfrm>
            <a:off x="3331183" y="3193557"/>
            <a:ext cx="6099242" cy="353558"/>
          </a:xfrm>
          <a:prstGeom prst="rect">
            <a:avLst/>
          </a:prstGeom>
          <a:noFill/>
        </p:spPr>
        <p:txBody>
          <a:bodyPr wrap="square">
            <a:spAutoFit/>
          </a:bodyPr>
          <a:lstStyle/>
          <a:p>
            <a:pPr algn="just">
              <a:lnSpc>
                <a:spcPct val="107000"/>
              </a:lnSpc>
              <a:spcAft>
                <a:spcPts val="800"/>
              </a:spcAft>
              <a:buNone/>
            </a:pPr>
            <a:r>
              <a:rPr lang="ja-JP" altLang="ja-JP" sz="1800" kern="1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hlinkClick r:id="rId3"/>
              </a:rPr>
              <a:t>第</a:t>
            </a:r>
            <a:r>
              <a:rPr lang="ja-JP" altLang="en-US" kern="100" dirty="0">
                <a:latin typeface="HG創英角ﾎﾟｯﾌﾟ体" panose="040B0A09000000000000" pitchFamily="49" charset="-128"/>
                <a:ea typeface="HG創英角ﾎﾟｯﾌﾟ体" panose="040B0A09000000000000" pitchFamily="49" charset="-128"/>
                <a:cs typeface="Arial" panose="020B0604020202020204" pitchFamily="34" charset="0"/>
                <a:hlinkClick r:id="rId3"/>
              </a:rPr>
              <a:t>３１５</a:t>
            </a:r>
            <a:r>
              <a:rPr lang="ja-JP" altLang="ja-JP" sz="1800" kern="1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hlinkClick r:id="rId3"/>
              </a:rPr>
              <a:t>回歌舞伎公演　孤高勇士嬢景清</a:t>
            </a:r>
            <a:endParaRPr lang="ja-JP" altLang="ja-JP" sz="1800" kern="1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C3AC0E29-7122-C849-73DD-6B0A354C0BEB}"/>
              </a:ext>
            </a:extLst>
          </p:cNvPr>
          <p:cNvSpPr txBox="1"/>
          <p:nvPr/>
        </p:nvSpPr>
        <p:spPr>
          <a:xfrm>
            <a:off x="3331183" y="4490430"/>
            <a:ext cx="6099242" cy="646331"/>
          </a:xfrm>
          <a:prstGeom prst="rect">
            <a:avLst/>
          </a:prstGeom>
          <a:noFill/>
        </p:spPr>
        <p:txBody>
          <a:bodyPr wrap="square">
            <a:spAutoFit/>
          </a:bodyPr>
          <a:lstStyle/>
          <a:p>
            <a:r>
              <a:rPr lang="ja-JP"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hlinkClick r:id="rId4"/>
              </a:rPr>
              <a:t>第</a:t>
            </a:r>
            <a:r>
              <a:rPr lang="ja-JP" altLang="en-US" dirty="0">
                <a:latin typeface="HG創英角ﾎﾟｯﾌﾟ体" panose="040B0A09000000000000" pitchFamily="49" charset="-128"/>
                <a:ea typeface="HG創英角ﾎﾟｯﾌﾟ体" panose="040B0A09000000000000" pitchFamily="49" charset="-128"/>
                <a:cs typeface="Arial" panose="020B0604020202020204" pitchFamily="34" charset="0"/>
                <a:hlinkClick r:id="rId4"/>
              </a:rPr>
              <a:t>３５</a:t>
            </a:r>
            <a:r>
              <a:rPr lang="ja-JP"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hlinkClick r:id="rId4"/>
              </a:rPr>
              <a:t>回歌舞伎鑑賞教室　歌舞伎十八番の内 鳴神</a:t>
            </a:r>
            <a:endParaRPr lang="en-US"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endParaRPr>
          </a:p>
          <a:p>
            <a:r>
              <a:rPr lang="en-US" altLang="ja-JP" dirty="0">
                <a:latin typeface="HG創英角ﾎﾟｯﾌﾟ体" panose="040B0A09000000000000" pitchFamily="49" charset="-128"/>
                <a:ea typeface="HG創英角ﾎﾟｯﾌﾟ体" panose="040B0A09000000000000" pitchFamily="49" charset="-128"/>
                <a:cs typeface="Arial" panose="020B0604020202020204" pitchFamily="34" charset="0"/>
              </a:rPr>
              <a:t>©</a:t>
            </a:r>
            <a:r>
              <a:rPr lang="ja-JP" altLang="en-US" dirty="0">
                <a:latin typeface="HG創英角ﾎﾟｯﾌﾟ体" panose="040B0A09000000000000" pitchFamily="49" charset="-128"/>
                <a:ea typeface="HG創英角ﾎﾟｯﾌﾟ体" panose="040B0A09000000000000" pitchFamily="49" charset="-128"/>
                <a:cs typeface="Arial" panose="020B0604020202020204" pitchFamily="34" charset="0"/>
              </a:rPr>
              <a:t>株式会社劇雅堂</a:t>
            </a:r>
            <a:endParaRPr lang="ja-JP" altLang="en-US" dirty="0">
              <a:latin typeface="HG創英角ﾎﾟｯﾌﾟ体" panose="040B0A09000000000000" pitchFamily="49" charset="-128"/>
              <a:ea typeface="HG創英角ﾎﾟｯﾌﾟ体" panose="040B0A09000000000000" pitchFamily="49" charset="-128"/>
            </a:endParaRPr>
          </a:p>
        </p:txBody>
      </p:sp>
      <p:sp>
        <p:nvSpPr>
          <p:cNvPr id="15" name="テキスト ボックス 14">
            <a:extLst>
              <a:ext uri="{FF2B5EF4-FFF2-40B4-BE49-F238E27FC236}">
                <a16:creationId xmlns:a16="http://schemas.microsoft.com/office/drawing/2014/main" id="{CDAC29A7-8FD2-F959-0067-96C838530D27}"/>
              </a:ext>
            </a:extLst>
          </p:cNvPr>
          <p:cNvSpPr txBox="1"/>
          <p:nvPr/>
        </p:nvSpPr>
        <p:spPr>
          <a:xfrm>
            <a:off x="3331183" y="5967648"/>
            <a:ext cx="6099242" cy="369332"/>
          </a:xfrm>
          <a:prstGeom prst="rect">
            <a:avLst/>
          </a:prstGeom>
          <a:noFill/>
        </p:spPr>
        <p:txBody>
          <a:bodyPr wrap="square">
            <a:spAutoFit/>
          </a:bodyPr>
          <a:lstStyle/>
          <a:p>
            <a:r>
              <a:rPr lang="ja-JP"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hlinkClick r:id="rId5"/>
              </a:rPr>
              <a:t>第</a:t>
            </a:r>
            <a:r>
              <a:rPr lang="ja-JP" altLang="en-US" dirty="0">
                <a:latin typeface="HG創英角ﾎﾟｯﾌﾟ体" panose="040B0A09000000000000" pitchFamily="49" charset="-128"/>
                <a:ea typeface="HG創英角ﾎﾟｯﾌﾟ体" panose="040B0A09000000000000" pitchFamily="49" charset="-128"/>
                <a:cs typeface="Arial" panose="020B0604020202020204" pitchFamily="34" charset="0"/>
                <a:hlinkClick r:id="rId5"/>
              </a:rPr>
              <a:t>３１１</a:t>
            </a:r>
            <a:r>
              <a:rPr lang="ja-JP"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hlinkClick r:id="rId5"/>
              </a:rPr>
              <a:t>回歌舞伎公演　増補双級巴</a:t>
            </a:r>
            <a:endParaRPr lang="ja-JP" altLang="en-US" dirty="0">
              <a:latin typeface="HG創英角ﾎﾟｯﾌﾟ体" panose="040B0A09000000000000" pitchFamily="49" charset="-128"/>
              <a:ea typeface="HG創英角ﾎﾟｯﾌﾟ体" panose="040B0A09000000000000" pitchFamily="49" charset="-128"/>
            </a:endParaRPr>
          </a:p>
        </p:txBody>
      </p:sp>
      <p:sp>
        <p:nvSpPr>
          <p:cNvPr id="17" name="テキスト ボックス 16">
            <a:extLst>
              <a:ext uri="{FF2B5EF4-FFF2-40B4-BE49-F238E27FC236}">
                <a16:creationId xmlns:a16="http://schemas.microsoft.com/office/drawing/2014/main" id="{77B3CB97-5F36-FC95-C53C-E92D6BFD4EC6}"/>
              </a:ext>
            </a:extLst>
          </p:cNvPr>
          <p:cNvSpPr txBox="1"/>
          <p:nvPr/>
        </p:nvSpPr>
        <p:spPr>
          <a:xfrm>
            <a:off x="3331183" y="573665"/>
            <a:ext cx="6099242" cy="646331"/>
          </a:xfrm>
          <a:prstGeom prst="rect">
            <a:avLst/>
          </a:prstGeom>
          <a:noFill/>
        </p:spPr>
        <p:txBody>
          <a:bodyPr wrap="square">
            <a:spAutoFit/>
          </a:bodyPr>
          <a:lstStyle/>
          <a:p>
            <a:r>
              <a:rPr lang="ja-JP"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hlinkClick r:id="rId6"/>
              </a:rPr>
              <a:t>第２４３回歌舞伎公演　御ひいき勧進帳</a:t>
            </a:r>
            <a:endParaRPr lang="en-US" altLang="ja-JP" sz="18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endParaRPr>
          </a:p>
          <a:p>
            <a:r>
              <a:rPr lang="en-US" altLang="ja-JP" dirty="0">
                <a:latin typeface="HG創英角ﾎﾟｯﾌﾟ体" panose="040B0A09000000000000" pitchFamily="49" charset="-128"/>
                <a:ea typeface="HG創英角ﾎﾟｯﾌﾟ体" panose="040B0A09000000000000" pitchFamily="49" charset="-128"/>
                <a:cs typeface="Arial" panose="020B0604020202020204" pitchFamily="34" charset="0"/>
              </a:rPr>
              <a:t>©</a:t>
            </a:r>
            <a:r>
              <a:rPr lang="ja-JP" altLang="en-US" dirty="0">
                <a:latin typeface="HG創英角ﾎﾟｯﾌﾟ体" panose="040B0A09000000000000" pitchFamily="49" charset="-128"/>
                <a:ea typeface="HG創英角ﾎﾟｯﾌﾟ体" panose="040B0A09000000000000" pitchFamily="49" charset="-128"/>
                <a:cs typeface="Arial" panose="020B0604020202020204" pitchFamily="34" charset="0"/>
              </a:rPr>
              <a:t>株式会社劇雅堂</a:t>
            </a:r>
            <a:endParaRPr lang="ja-JP" altLang="en-US" dirty="0">
              <a:latin typeface="HG創英角ﾎﾟｯﾌﾟ体" panose="040B0A09000000000000" pitchFamily="49" charset="-128"/>
              <a:ea typeface="HG創英角ﾎﾟｯﾌﾟ体" panose="040B0A09000000000000" pitchFamily="49" charset="-128"/>
            </a:endParaRPr>
          </a:p>
        </p:txBody>
      </p:sp>
      <p:pic>
        <p:nvPicPr>
          <p:cNvPr id="3" name="図 2" descr="ピアノ, テーブル, オーブン が含まれている画像&#10;&#10;AI 生成コンテンツは誤りを含む可能性があります。">
            <a:extLst>
              <a:ext uri="{FF2B5EF4-FFF2-40B4-BE49-F238E27FC236}">
                <a16:creationId xmlns:a16="http://schemas.microsoft.com/office/drawing/2014/main" id="{C12E935C-3BFC-DA24-AB93-73B52D0A0D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373" y="152191"/>
            <a:ext cx="2229162" cy="1488540"/>
          </a:xfrm>
          <a:prstGeom prst="rect">
            <a:avLst/>
          </a:prstGeom>
        </p:spPr>
      </p:pic>
      <p:pic>
        <p:nvPicPr>
          <p:cNvPr id="6" name="図 5" descr="夜の海&#10;&#10;AI 生成コンテンツは誤りを含む可能性があります。">
            <a:extLst>
              <a:ext uri="{FF2B5EF4-FFF2-40B4-BE49-F238E27FC236}">
                <a16:creationId xmlns:a16="http://schemas.microsoft.com/office/drawing/2014/main" id="{6BA10E8D-A1A7-8A7F-2D9C-412F8655FB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373" y="1732924"/>
            <a:ext cx="2229162" cy="821534"/>
          </a:xfrm>
          <a:prstGeom prst="rect">
            <a:avLst/>
          </a:prstGeom>
        </p:spPr>
      </p:pic>
      <p:pic>
        <p:nvPicPr>
          <p:cNvPr id="16" name="図 15" descr="水, ボート, 座る, 小さい が含まれている画像&#10;&#10;AI 生成コンテンツは誤りを含む可能性があります。">
            <a:extLst>
              <a:ext uri="{FF2B5EF4-FFF2-40B4-BE49-F238E27FC236}">
                <a16:creationId xmlns:a16="http://schemas.microsoft.com/office/drawing/2014/main" id="{1050AD00-3FC5-3619-5615-F116456E66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2414" y="2646651"/>
            <a:ext cx="2226122" cy="1484767"/>
          </a:xfrm>
          <a:prstGeom prst="rect">
            <a:avLst/>
          </a:prstGeom>
        </p:spPr>
      </p:pic>
      <p:pic>
        <p:nvPicPr>
          <p:cNvPr id="19" name="図 18" descr="屋内, 猫, 茶色, 座る が含まれている画像&#10;&#10;AI 生成コンテンツは誤りを含む可能性があります。">
            <a:extLst>
              <a:ext uri="{FF2B5EF4-FFF2-40B4-BE49-F238E27FC236}">
                <a16:creationId xmlns:a16="http://schemas.microsoft.com/office/drawing/2014/main" id="{61860920-9933-563B-3C0A-BA1120C552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413" y="4221036"/>
            <a:ext cx="2226122" cy="1231961"/>
          </a:xfrm>
          <a:prstGeom prst="rect">
            <a:avLst/>
          </a:prstGeom>
        </p:spPr>
      </p:pic>
      <p:pic>
        <p:nvPicPr>
          <p:cNvPr id="21" name="図 20" descr="屋内, 戸棚, キッチン, 建物 が含まれている画像&#10;&#10;AI 生成コンテンツは誤りを含む可能性があります。">
            <a:extLst>
              <a:ext uri="{FF2B5EF4-FFF2-40B4-BE49-F238E27FC236}">
                <a16:creationId xmlns:a16="http://schemas.microsoft.com/office/drawing/2014/main" id="{DCD993E9-8CC5-A1CE-211B-338CDB1EFB3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2413" y="5545190"/>
            <a:ext cx="2226122" cy="1214248"/>
          </a:xfrm>
          <a:prstGeom prst="rect">
            <a:avLst/>
          </a:prstGeom>
        </p:spPr>
      </p:pic>
    </p:spTree>
    <p:extLst>
      <p:ext uri="{BB962C8B-B14F-4D97-AF65-F5344CB8AC3E}">
        <p14:creationId xmlns:p14="http://schemas.microsoft.com/office/powerpoint/2010/main" val="2240373078"/>
      </p:ext>
    </p:extLst>
  </p:cSld>
  <p:clrMapOvr>
    <a:masterClrMapping/>
  </p:clrMapOvr>
  <p:transition spd="slow" advClick="0" advTm="6000">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464555D-BBFF-441F-0CDE-EA182CDFA0AB}"/>
              </a:ext>
            </a:extLst>
          </p:cNvPr>
          <p:cNvSpPr txBox="1"/>
          <p:nvPr/>
        </p:nvSpPr>
        <p:spPr>
          <a:xfrm>
            <a:off x="463194" y="467580"/>
            <a:ext cx="11265611" cy="5922840"/>
          </a:xfrm>
          <a:prstGeom prst="rect">
            <a:avLst/>
          </a:prstGeom>
          <a:noFill/>
        </p:spPr>
        <p:txBody>
          <a:bodyPr wrap="square">
            <a:spAutoFit/>
          </a:bodyPr>
          <a:lstStyle/>
          <a:p>
            <a:pPr algn="ctr">
              <a:lnSpc>
                <a:spcPct val="130000"/>
              </a:lnSpc>
            </a:pPr>
            <a:r>
              <a:rPr lang="ja-JP" altLang="en-US" sz="2400" dirty="0">
                <a:latin typeface="HGP創英角ﾎﾟｯﾌﾟ体" panose="040B0A00000000000000" pitchFamily="50" charset="-128"/>
                <a:ea typeface="HGP創英角ﾎﾟｯﾌﾟ体" panose="040B0A00000000000000" pitchFamily="50" charset="-128"/>
              </a:rPr>
              <a:t>注意事項</a:t>
            </a:r>
            <a:endParaRPr lang="en-US" altLang="ja-JP" sz="2400" dirty="0">
              <a:latin typeface="HGP創英角ﾎﾟｯﾌﾟ体" panose="040B0A00000000000000" pitchFamily="50" charset="-128"/>
              <a:ea typeface="HGP創英角ﾎﾟｯﾌﾟ体" panose="040B0A00000000000000" pitchFamily="50" charset="-128"/>
            </a:endParaRP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当教材及び当教材に掲載されているすべてのコンテンツ（文章・画像・映像等）の著作権は、当振興会又は当振興会が許諾を受けた第三者に帰属しており、著作権法によって保護されます。</a:t>
            </a: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当教材は学校教育の場における教育目的での使用に限りご利用いただけます。</a:t>
            </a: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使用の際は、当教材を必ず全体として一括してご利用ください。一部のスライドや素材のみを切り取って使用することはできません。</a:t>
            </a: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以下の行為は禁止します。</a:t>
            </a:r>
          </a:p>
          <a:p>
            <a:pPr>
              <a:lnSpc>
                <a:spcPct val="130000"/>
              </a:lnSpc>
            </a:pPr>
            <a:r>
              <a:rPr lang="en-US" altLang="ja-JP" dirty="0">
                <a:latin typeface="HGP創英角ﾎﾟｯﾌﾟ体" panose="040B0A00000000000000" pitchFamily="50" charset="-128"/>
                <a:ea typeface="HGP創英角ﾎﾟｯﾌﾟ体" panose="040B0A00000000000000" pitchFamily="50" charset="-128"/>
              </a:rPr>
              <a:t>l</a:t>
            </a:r>
            <a:r>
              <a:rPr lang="ja-JP" altLang="en-US" dirty="0">
                <a:latin typeface="HGP創英角ﾎﾟｯﾌﾟ体" panose="040B0A00000000000000" pitchFamily="50" charset="-128"/>
                <a:ea typeface="HGP創英角ﾎﾟｯﾌﾟ体" panose="040B0A00000000000000" pitchFamily="50" charset="-128"/>
              </a:rPr>
              <a:t>   教育目的であるか否かにかかわらず、無断転載（他のウェブサイト・印刷物等への掲載を含む）・商用利用すること</a:t>
            </a:r>
          </a:p>
          <a:p>
            <a:pPr>
              <a:lnSpc>
                <a:spcPct val="130000"/>
              </a:lnSpc>
            </a:pPr>
            <a:r>
              <a:rPr lang="en-US" altLang="ja-JP" dirty="0">
                <a:latin typeface="HGP創英角ﾎﾟｯﾌﾟ体" panose="040B0A00000000000000" pitchFamily="50" charset="-128"/>
                <a:ea typeface="HGP創英角ﾎﾟｯﾌﾟ体" panose="040B0A00000000000000" pitchFamily="50" charset="-128"/>
              </a:rPr>
              <a:t>l</a:t>
            </a:r>
            <a:r>
              <a:rPr lang="ja-JP" altLang="en-US" dirty="0">
                <a:latin typeface="HGP創英角ﾎﾟｯﾌﾟ体" panose="040B0A00000000000000" pitchFamily="50" charset="-128"/>
                <a:ea typeface="HGP創英角ﾎﾟｯﾌﾟ体" panose="040B0A00000000000000" pitchFamily="50" charset="-128"/>
              </a:rPr>
              <a:t>   当教材を翻案・改変するなどして、新たなコンテンツを作成すること</a:t>
            </a:r>
          </a:p>
          <a:p>
            <a:pPr>
              <a:lnSpc>
                <a:spcPct val="130000"/>
              </a:lnSpc>
            </a:pPr>
            <a:r>
              <a:rPr lang="en-US" altLang="ja-JP" dirty="0">
                <a:latin typeface="HGP創英角ﾎﾟｯﾌﾟ体" panose="040B0A00000000000000" pitchFamily="50" charset="-128"/>
                <a:ea typeface="HGP創英角ﾎﾟｯﾌﾟ体" panose="040B0A00000000000000" pitchFamily="50" charset="-128"/>
              </a:rPr>
              <a:t>l</a:t>
            </a:r>
            <a:r>
              <a:rPr lang="ja-JP" altLang="en-US" dirty="0">
                <a:latin typeface="HGP創英角ﾎﾟｯﾌﾟ体" panose="040B0A00000000000000" pitchFamily="50" charset="-128"/>
                <a:ea typeface="HGP創英角ﾎﾟｯﾌﾟ体" panose="040B0A00000000000000" pitchFamily="50" charset="-128"/>
              </a:rPr>
              <a:t>   当教材に掲載している文章、画像及び映像データを個別にダウンロード、加工、複製又は改変・翻案すること</a:t>
            </a: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 </a:t>
            </a: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免責事項：当教材に記載されている情報の正確さについては万全を期しておりますが、内容の誤り、第三者による人為的改ざん等が発生する可能性を全て排除することを保証するものではなく、当振興会は、利用者が当教材の情報を利用することで直接・間接的に生じた一切の損害に対し、何ら責任を負うものではありません。当教材のご利用は、利用者の責任において行っていただくものとします。</a:t>
            </a:r>
          </a:p>
          <a:p>
            <a:pPr>
              <a:lnSpc>
                <a:spcPct val="130000"/>
              </a:lnSpc>
            </a:pPr>
            <a:r>
              <a:rPr lang="ja-JP" altLang="en-US" dirty="0">
                <a:latin typeface="HGP創英角ﾎﾟｯﾌﾟ体" panose="040B0A00000000000000" pitchFamily="50" charset="-128"/>
                <a:ea typeface="HGP創英角ﾎﾟｯﾌﾟ体" panose="040B0A00000000000000" pitchFamily="50" charset="-128"/>
              </a:rPr>
              <a:t>当振興会は、予告なく本教材の内容や提供方法を変更し、又は公開を中止することがあります。</a:t>
            </a:r>
            <a:endParaRPr lang="ja-JP" altLang="ja-JP" sz="1800" kern="100" dirty="0">
              <a:effectLst/>
              <a:latin typeface="HG創英角ﾎﾟｯﾌﾟ体" panose="040B0A09000000000000" pitchFamily="49" charset="-128"/>
              <a:ea typeface="HG創英角ﾎﾟｯﾌﾟ体" panose="040B0A09000000000000" pitchFamily="49" charset="-128"/>
              <a:cs typeface="Arial" panose="020B0604020202020204" pitchFamily="34" charset="0"/>
            </a:endParaRPr>
          </a:p>
        </p:txBody>
      </p:sp>
    </p:spTree>
    <p:extLst>
      <p:ext uri="{BB962C8B-B14F-4D97-AF65-F5344CB8AC3E}">
        <p14:creationId xmlns:p14="http://schemas.microsoft.com/office/powerpoint/2010/main" val="2018236621"/>
      </p:ext>
    </p:extLst>
  </p:cSld>
  <p:clrMapOvr>
    <a:masterClrMapping/>
  </p:clrMapOvr>
  <p:transition spd="slow" advTm="6714">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9059253-CF49-38B4-EDDD-B428215DF5BC}"/>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4E63FFB6-BB5B-6DFD-C3F9-3F3AD22EDEE0}"/>
              </a:ext>
            </a:extLst>
          </p:cNvPr>
          <p:cNvSpPr>
            <a:spLocks noGrp="1"/>
          </p:cNvSpPr>
          <p:nvPr>
            <p:ph type="subTitle" idx="1"/>
          </p:nvPr>
        </p:nvSpPr>
        <p:spPr>
          <a:xfrm>
            <a:off x="552894" y="1890197"/>
            <a:ext cx="10962166" cy="1655762"/>
          </a:xfrm>
        </p:spPr>
        <p:txBody>
          <a:bodyPr>
            <a:noAutofit/>
          </a:bodyPr>
          <a:lstStyle/>
          <a:p>
            <a:pPr algn="l"/>
            <a:endParaRPr lang="en-US" altLang="ja-JP" sz="6000" dirty="0">
              <a:solidFill>
                <a:schemeClr val="bg1"/>
              </a:solidFill>
              <a:latin typeface="HG創英角ﾎﾟｯﾌﾟ体" panose="040B0A09000000000000" pitchFamily="49" charset="-128"/>
              <a:ea typeface="HG創英角ﾎﾟｯﾌﾟ体" panose="040B0A09000000000000" pitchFamily="49" charset="-128"/>
            </a:endParaRPr>
          </a:p>
          <a:p>
            <a:r>
              <a:rPr lang="ja-JP" altLang="en-US" sz="8800" dirty="0">
                <a:solidFill>
                  <a:schemeClr val="bg1"/>
                </a:solidFill>
                <a:latin typeface="HG創英角ﾎﾟｯﾌﾟ体" panose="040B0A09000000000000" pitchFamily="49" charset="-128"/>
                <a:ea typeface="HG創英角ﾎﾟｯﾌﾟ体" panose="040B0A09000000000000" pitchFamily="49" charset="-128"/>
              </a:rPr>
              <a:t>じょうしき</a:t>
            </a:r>
            <a:r>
              <a:rPr kumimoji="1" lang="ja-JP" altLang="en-US" sz="8800" dirty="0">
                <a:solidFill>
                  <a:schemeClr val="bg1"/>
                </a:solidFill>
                <a:latin typeface="HG創英角ﾎﾟｯﾌﾟ体" panose="040B0A09000000000000" pitchFamily="49" charset="-128"/>
                <a:ea typeface="HG創英角ﾎﾟｯﾌﾟ体" panose="040B0A09000000000000" pitchFamily="49" charset="-128"/>
              </a:rPr>
              <a:t>まく</a:t>
            </a:r>
            <a:endParaRPr kumimoji="1" lang="en-US" altLang="ja-JP" sz="8800" dirty="0">
              <a:solidFill>
                <a:schemeClr val="bg1"/>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227044735"/>
      </p:ext>
    </p:extLst>
  </p:cSld>
  <p:clrMapOvr>
    <a:masterClrMapping/>
  </p:clrMapOvr>
  <p:transition spd="slow" advClick="0" advTm="6000">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20E03"/>
        </a:solidFill>
        <a:effectLst/>
      </p:bgPr>
    </p:bg>
    <p:spTree>
      <p:nvGrpSpPr>
        <p:cNvPr id="1" name="">
          <a:extLst>
            <a:ext uri="{FF2B5EF4-FFF2-40B4-BE49-F238E27FC236}">
              <a16:creationId xmlns:a16="http://schemas.microsoft.com/office/drawing/2014/main" id="{1782A201-ADF4-27EA-F913-024ACB23F174}"/>
            </a:ext>
          </a:extLst>
        </p:cNvPr>
        <p:cNvGrpSpPr/>
        <p:nvPr/>
      </p:nvGrpSpPr>
      <p:grpSpPr>
        <a:xfrm>
          <a:off x="0" y="0"/>
          <a:ext cx="0" cy="0"/>
          <a:chOff x="0" y="0"/>
          <a:chExt cx="0" cy="0"/>
        </a:xfrm>
      </p:grpSpPr>
      <p:pic>
        <p:nvPicPr>
          <p:cNvPr id="4" name="図 3" descr="屋内, 椅子, テーブル, 座る が含まれている画像&#10;&#10;AI 生成コンテンツは誤りを含む可能性があります。">
            <a:extLst>
              <a:ext uri="{FF2B5EF4-FFF2-40B4-BE49-F238E27FC236}">
                <a16:creationId xmlns:a16="http://schemas.microsoft.com/office/drawing/2014/main" id="{A7A06091-263B-0E68-6084-C90B5772E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22848"/>
          </a:xfrm>
          <a:prstGeom prst="rect">
            <a:avLst/>
          </a:prstGeom>
        </p:spPr>
      </p:pic>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図 4">
            <a:extLst>
              <a:ext uri="{FF2B5EF4-FFF2-40B4-BE49-F238E27FC236}">
                <a16:creationId xmlns:a16="http://schemas.microsoft.com/office/drawing/2014/main" id="{3EE2E925-D77B-DE7B-BC71-3127B6C0B5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3" name="吹き出し: 角を丸めた四角形 2">
            <a:extLst>
              <a:ext uri="{FF2B5EF4-FFF2-40B4-BE49-F238E27FC236}">
                <a16:creationId xmlns:a16="http://schemas.microsoft.com/office/drawing/2014/main" id="{56FECFC9-716F-269A-2D11-FA2CE7E33C07}"/>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じょうしきまくは、かぶきのきほんのまくだよ。</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色を言ってみよう！</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44183994"/>
      </p:ext>
    </p:extLst>
  </p:cSld>
  <p:clrMapOvr>
    <a:masterClrMapping/>
  </p:clrMapOvr>
  <p:transition spd="slow" advClick="0" advTm="6000">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0E03"/>
        </a:solidFill>
        <a:effectLst/>
      </p:bgPr>
    </p:bg>
    <p:spTree>
      <p:nvGrpSpPr>
        <p:cNvPr id="1" name="">
          <a:extLst>
            <a:ext uri="{FF2B5EF4-FFF2-40B4-BE49-F238E27FC236}">
              <a16:creationId xmlns:a16="http://schemas.microsoft.com/office/drawing/2014/main" id="{A1425E5E-6224-43E7-AB2B-04840E82E5FC}"/>
            </a:ext>
          </a:extLst>
        </p:cNvPr>
        <p:cNvGrpSpPr/>
        <p:nvPr/>
      </p:nvGrpSpPr>
      <p:grpSpPr>
        <a:xfrm>
          <a:off x="0" y="0"/>
          <a:ext cx="0" cy="0"/>
          <a:chOff x="0" y="0"/>
          <a:chExt cx="0" cy="0"/>
        </a:xfrm>
      </p:grpSpPr>
      <p:pic>
        <p:nvPicPr>
          <p:cNvPr id="2" name="図 1" descr="屋内, 椅子, テーブル, 座る が含まれている画像&#10;&#10;AI 生成コンテンツは誤りを含む可能性があります。">
            <a:extLst>
              <a:ext uri="{FF2B5EF4-FFF2-40B4-BE49-F238E27FC236}">
                <a16:creationId xmlns:a16="http://schemas.microsoft.com/office/drawing/2014/main" id="{3C239520-15C3-A891-4E20-039C7E7FE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22848"/>
          </a:xfrm>
          <a:prstGeom prst="rect">
            <a:avLst/>
          </a:prstGeom>
        </p:spPr>
      </p:pic>
      <p:sp>
        <p:nvSpPr>
          <p:cNvPr id="16" name="Rectangle 15">
            <a:extLst>
              <a:ext uri="{FF2B5EF4-FFF2-40B4-BE49-F238E27FC236}">
                <a16:creationId xmlns:a16="http://schemas.microsoft.com/office/drawing/2014/main" id="{C48F44E2-D39A-9CF2-716C-4A9B79258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図 4">
            <a:extLst>
              <a:ext uri="{FF2B5EF4-FFF2-40B4-BE49-F238E27FC236}">
                <a16:creationId xmlns:a16="http://schemas.microsoft.com/office/drawing/2014/main" id="{9268A330-8604-DB9E-FBE3-3CB853783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3" name="吹き出し: 角を丸めた四角形 2">
            <a:extLst>
              <a:ext uri="{FF2B5EF4-FFF2-40B4-BE49-F238E27FC236}">
                <a16:creationId xmlns:a16="http://schemas.microsoft.com/office/drawing/2014/main" id="{A8440CEE-80BB-61FD-3A52-12D195E9DA18}"/>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みどり、オレンジ、くろだね！</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62568977"/>
      </p:ext>
    </p:extLst>
  </p:cSld>
  <p:clrMapOvr>
    <a:masterClrMapping/>
  </p:clrMapOvr>
  <p:transition spd="slow" advClick="0" advTm="6000">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20E03"/>
        </a:solidFill>
        <a:effectLst/>
      </p:bgPr>
    </p:bg>
    <p:spTree>
      <p:nvGrpSpPr>
        <p:cNvPr id="1" name="">
          <a:extLst>
            <a:ext uri="{FF2B5EF4-FFF2-40B4-BE49-F238E27FC236}">
              <a16:creationId xmlns:a16="http://schemas.microsoft.com/office/drawing/2014/main" id="{DE4DFF4A-2AB4-966A-E366-D0D1CFCE318E}"/>
            </a:ext>
          </a:extLst>
        </p:cNvPr>
        <p:cNvGrpSpPr/>
        <p:nvPr/>
      </p:nvGrpSpPr>
      <p:grpSpPr>
        <a:xfrm>
          <a:off x="0" y="0"/>
          <a:ext cx="0" cy="0"/>
          <a:chOff x="0" y="0"/>
          <a:chExt cx="0" cy="0"/>
        </a:xfrm>
      </p:grpSpPr>
      <p:pic>
        <p:nvPicPr>
          <p:cNvPr id="2" name="図 1" descr="屋内, 椅子, テーブル, 座る が含まれている画像&#10;&#10;AI 生成コンテンツは誤りを含む可能性があります。">
            <a:extLst>
              <a:ext uri="{FF2B5EF4-FFF2-40B4-BE49-F238E27FC236}">
                <a16:creationId xmlns:a16="http://schemas.microsoft.com/office/drawing/2014/main" id="{38664A78-276C-B2F0-BAFE-CC68898F3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22848"/>
          </a:xfrm>
          <a:prstGeom prst="rect">
            <a:avLst/>
          </a:prstGeom>
        </p:spPr>
      </p:pic>
      <p:sp>
        <p:nvSpPr>
          <p:cNvPr id="16" name="Rectangle 15">
            <a:extLst>
              <a:ext uri="{FF2B5EF4-FFF2-40B4-BE49-F238E27FC236}">
                <a16:creationId xmlns:a16="http://schemas.microsoft.com/office/drawing/2014/main" id="{FF3B2F5C-6398-7F71-E5B2-614CBF7AC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図 4">
            <a:extLst>
              <a:ext uri="{FF2B5EF4-FFF2-40B4-BE49-F238E27FC236}">
                <a16:creationId xmlns:a16="http://schemas.microsoft.com/office/drawing/2014/main" id="{9A610957-F1F2-5C89-89F9-C5881C232B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3" name="吹き出し: 角を丸めた四角形 2">
            <a:extLst>
              <a:ext uri="{FF2B5EF4-FFF2-40B4-BE49-F238E27FC236}">
                <a16:creationId xmlns:a16="http://schemas.microsoft.com/office/drawing/2014/main" id="{30D3CFEE-D799-276B-D7FD-0D3993B22ACF}"/>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みどりは「萌黄色（もえぎいろ）」、</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オレンジは「柿色（かきいろ）」ともいうよ。</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205006488"/>
      </p:ext>
    </p:extLst>
  </p:cSld>
  <p:clrMapOvr>
    <a:masterClrMapping/>
  </p:clrMapOvr>
  <p:transition spd="slow" advClick="0" advTm="6000">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20E03"/>
        </a:solidFill>
        <a:effectLst/>
      </p:bgPr>
    </p:bg>
    <p:spTree>
      <p:nvGrpSpPr>
        <p:cNvPr id="1" name="">
          <a:extLst>
            <a:ext uri="{FF2B5EF4-FFF2-40B4-BE49-F238E27FC236}">
              <a16:creationId xmlns:a16="http://schemas.microsoft.com/office/drawing/2014/main" id="{00C5AEA7-C73C-5B8E-2284-0E1C2914322A}"/>
            </a:ext>
          </a:extLst>
        </p:cNvPr>
        <p:cNvGrpSpPr/>
        <p:nvPr/>
      </p:nvGrpSpPr>
      <p:grpSpPr>
        <a:xfrm>
          <a:off x="0" y="0"/>
          <a:ext cx="0" cy="0"/>
          <a:chOff x="0" y="0"/>
          <a:chExt cx="0" cy="0"/>
        </a:xfrm>
      </p:grpSpPr>
      <p:pic>
        <p:nvPicPr>
          <p:cNvPr id="3" name="図 2" descr="屋内, 椅子, テーブル, 座る が含まれている画像&#10;&#10;AI 生成コンテンツは誤りを含む可能性があります。">
            <a:extLst>
              <a:ext uri="{FF2B5EF4-FFF2-40B4-BE49-F238E27FC236}">
                <a16:creationId xmlns:a16="http://schemas.microsoft.com/office/drawing/2014/main" id="{78D2978D-D3DF-18B0-CE9A-596529BD8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22848"/>
          </a:xfrm>
          <a:prstGeom prst="rect">
            <a:avLst/>
          </a:prstGeom>
        </p:spPr>
      </p:pic>
      <p:sp>
        <p:nvSpPr>
          <p:cNvPr id="16" name="Rectangle 15">
            <a:extLst>
              <a:ext uri="{FF2B5EF4-FFF2-40B4-BE49-F238E27FC236}">
                <a16:creationId xmlns:a16="http://schemas.microsoft.com/office/drawing/2014/main" id="{63934138-5D31-A9C8-BB20-A6B247146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図 4">
            <a:extLst>
              <a:ext uri="{FF2B5EF4-FFF2-40B4-BE49-F238E27FC236}">
                <a16:creationId xmlns:a16="http://schemas.microsoft.com/office/drawing/2014/main" id="{33081125-BEAB-9978-388A-CDB8AA885B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2" name="吹き出し: 角を丸めた四角形 1">
            <a:extLst>
              <a:ext uri="{FF2B5EF4-FFF2-40B4-BE49-F238E27FC236}">
                <a16:creationId xmlns:a16="http://schemas.microsoft.com/office/drawing/2014/main" id="{A4B2211C-BC64-C6EB-0F59-DD12548BCC7B}"/>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「じょうしき」は漢字（かんじ）で「定式」と書くんだ。</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おきまりの、定番（ていばん）の、といういみだよ。</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2382908"/>
      </p:ext>
    </p:extLst>
  </p:cSld>
  <p:clrMapOvr>
    <a:masterClrMapping/>
  </p:clrMapOvr>
  <p:transition spd="slow" advClick="0" advTm="6000">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734A0A-530B-1A29-2FCA-5CB93DAFECF1}"/>
            </a:ext>
          </a:extLst>
        </p:cNvPr>
        <p:cNvGrpSpPr/>
        <p:nvPr/>
      </p:nvGrpSpPr>
      <p:grpSpPr>
        <a:xfrm>
          <a:off x="0" y="0"/>
          <a:ext cx="0" cy="0"/>
          <a:chOff x="0" y="0"/>
          <a:chExt cx="0" cy="0"/>
        </a:xfrm>
      </p:grpSpPr>
      <p:pic>
        <p:nvPicPr>
          <p:cNvPr id="6" name="図 5" descr="屋内, コンピュータ, 座る, テーブル が含まれている画像&#10;&#10;AI 生成コンテンツは誤りを含む可能性があります。">
            <a:extLst>
              <a:ext uri="{FF2B5EF4-FFF2-40B4-BE49-F238E27FC236}">
                <a16:creationId xmlns:a16="http://schemas.microsoft.com/office/drawing/2014/main" id="{976A62B1-A558-F202-0F15-A06CFEF38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図 3">
            <a:extLst>
              <a:ext uri="{FF2B5EF4-FFF2-40B4-BE49-F238E27FC236}">
                <a16:creationId xmlns:a16="http://schemas.microsoft.com/office/drawing/2014/main" id="{6F2F1B45-01C2-2F92-6DDB-F7C2C0F6A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08545" y="5457893"/>
            <a:ext cx="1353340" cy="1349741"/>
          </a:xfrm>
          <a:prstGeom prst="rect">
            <a:avLst/>
          </a:prstGeom>
        </p:spPr>
      </p:pic>
      <p:sp>
        <p:nvSpPr>
          <p:cNvPr id="5" name="吹き出し: 角を丸めた四角形 4">
            <a:extLst>
              <a:ext uri="{FF2B5EF4-FFF2-40B4-BE49-F238E27FC236}">
                <a16:creationId xmlns:a16="http://schemas.microsoft.com/office/drawing/2014/main" id="{70F089DB-22B8-A3DB-47BB-CBAD6496AD18}"/>
              </a:ext>
            </a:extLst>
          </p:cNvPr>
          <p:cNvSpPr/>
          <p:nvPr/>
        </p:nvSpPr>
        <p:spPr>
          <a:xfrm>
            <a:off x="2847915" y="5622311"/>
            <a:ext cx="7425398" cy="1213398"/>
          </a:xfrm>
          <a:prstGeom prst="wedgeRoundRectCallout">
            <a:avLst>
              <a:gd name="adj1" fmla="val 55396"/>
              <a:gd name="adj2" fmla="val -10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HGP創英角ｺﾞｼｯｸUB" panose="020B0900000000000000" pitchFamily="50" charset="-128"/>
                <a:ea typeface="HGP創英角ｺﾞｼｯｸUB" panose="020B0900000000000000" pitchFamily="50" charset="-128"/>
              </a:rPr>
              <a:t>べつの角度（かくど）から見るとこんなかんじ！</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748659446"/>
      </p:ext>
    </p:extLst>
  </p:cSld>
  <p:clrMapOvr>
    <a:masterClrMapping/>
  </p:clrMapOvr>
  <p:transition spd="slow" advClick="0" advTm="6000">
    <p:wipe dir="r"/>
  </p:transition>
</p:sld>
</file>

<file path=ppt/tags/tag1.xml><?xml version="1.0" encoding="utf-8"?>
<p:tagLst xmlns:a="http://schemas.openxmlformats.org/drawingml/2006/main" xmlns:r="http://schemas.openxmlformats.org/officeDocument/2006/relationships" xmlns:p="http://schemas.openxmlformats.org/presentationml/2006/main">
  <p:tag name="TIMING" val="|7.5"/>
</p:tagLst>
</file>

<file path=ppt/tags/tag2.xml><?xml version="1.0" encoding="utf-8"?>
<p:tagLst xmlns:a="http://schemas.openxmlformats.org/drawingml/2006/main" xmlns:r="http://schemas.openxmlformats.org/officeDocument/2006/relationships" xmlns:p="http://schemas.openxmlformats.org/presentationml/2006/main">
  <p:tag name="TIMING" val="|7.5"/>
</p:tagLst>
</file>

<file path=ppt/tags/tag3.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1657</TotalTime>
  <Words>917</Words>
  <Application>Microsoft Office PowerPoint</Application>
  <PresentationFormat>ワイド画面</PresentationFormat>
  <Paragraphs>106</Paragraphs>
  <Slides>35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35</vt:i4>
      </vt:variant>
    </vt:vector>
  </HeadingPairs>
  <TitlesOfParts>
    <vt:vector size="42" baseType="lpstr">
      <vt:lpstr>HGP創英角ｺﾞｼｯｸUB</vt:lpstr>
      <vt:lpstr>HGP創英角ﾎﾟｯﾌﾟ体</vt:lpstr>
      <vt:lpstr>HG創英角ﾎﾟｯﾌﾟ体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Japan Arts Council</dc:creator>
  <cp:lastModifiedBy>tsunoda haruka</cp:lastModifiedBy>
  <cp:revision>58</cp:revision>
  <cp:lastPrinted>2026-02-04T02:34:21Z</cp:lastPrinted>
  <dcterms:created xsi:type="dcterms:W3CDTF">2025-10-06T10:03:10Z</dcterms:created>
  <dcterms:modified xsi:type="dcterms:W3CDTF">2026-03-26T02:37:00Z</dcterms:modified>
  <cp:contentStatus/>
</cp:coreProperties>
</file>